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0" r:id="rId5"/>
    <p:sldId id="264" r:id="rId6"/>
    <p:sldId id="257" r:id="rId7"/>
    <p:sldId id="278" r:id="rId8"/>
    <p:sldId id="258" r:id="rId9"/>
    <p:sldId id="259" r:id="rId10"/>
    <p:sldId id="260" r:id="rId11"/>
    <p:sldId id="279" r:id="rId12"/>
    <p:sldId id="272" r:id="rId13"/>
    <p:sldId id="261" r:id="rId14"/>
    <p:sldId id="266" r:id="rId15"/>
    <p:sldId id="267" r:id="rId16"/>
    <p:sldId id="273" r:id="rId17"/>
    <p:sldId id="268" r:id="rId18"/>
    <p:sldId id="271" r:id="rId19"/>
    <p:sldId id="283" r:id="rId20"/>
    <p:sldId id="282" r:id="rId21"/>
    <p:sldId id="274" r:id="rId22"/>
    <p:sldId id="275" r:id="rId23"/>
    <p:sldId id="276" r:id="rId24"/>
    <p:sldId id="277" r:id="rId25"/>
    <p:sldId id="263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1A5EE"/>
    <a:srgbClr val="0F7B40"/>
    <a:srgbClr val="127DD6"/>
    <a:srgbClr val="4850BA"/>
    <a:srgbClr val="038387"/>
    <a:srgbClr val="35A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0D536-FC6B-4479-8326-7113B901E7B8}" v="219" dt="2019-10-19T11:48:58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30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4B4073-964F-4609-B7B1-FFAC7C3F5D4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2122DE-E3C9-441C-B771-18E27097F37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Taskmanagement</a:t>
          </a:r>
          <a:endParaRPr lang="en-US"/>
        </a:p>
      </dgm:t>
    </dgm:pt>
    <dgm:pt modelId="{C0F6E659-258B-469C-887B-99D3F3B6F807}" type="parTrans" cxnId="{670806E5-B09D-47AB-A757-4120B332E5C9}">
      <dgm:prSet/>
      <dgm:spPr/>
      <dgm:t>
        <a:bodyPr/>
        <a:lstStyle/>
        <a:p>
          <a:endParaRPr lang="en-US"/>
        </a:p>
      </dgm:t>
    </dgm:pt>
    <dgm:pt modelId="{DF336581-426B-4084-82AB-27B75D7D47A0}" type="sibTrans" cxnId="{670806E5-B09D-47AB-A757-4120B332E5C9}">
      <dgm:prSet/>
      <dgm:spPr/>
      <dgm:t>
        <a:bodyPr/>
        <a:lstStyle/>
        <a:p>
          <a:endParaRPr lang="en-US"/>
        </a:p>
      </dgm:t>
    </dgm:pt>
    <dgm:pt modelId="{9D98E9AB-B477-4C5A-BB5B-337529E1B2D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Document</a:t>
          </a:r>
          <a:r>
            <a:rPr lang="de-DE"/>
            <a:t> Management</a:t>
          </a:r>
          <a:endParaRPr lang="en-US"/>
        </a:p>
      </dgm:t>
    </dgm:pt>
    <dgm:pt modelId="{8A359845-0F6E-4AD4-9285-2C89E3CF846F}" type="parTrans" cxnId="{91C81BAB-FB24-4D04-B231-5DD645E3ACCA}">
      <dgm:prSet/>
      <dgm:spPr/>
      <dgm:t>
        <a:bodyPr/>
        <a:lstStyle/>
        <a:p>
          <a:endParaRPr lang="en-US"/>
        </a:p>
      </dgm:t>
    </dgm:pt>
    <dgm:pt modelId="{8BA4DB29-387A-424C-941B-5EDC630DE2A6}" type="sibTrans" cxnId="{91C81BAB-FB24-4D04-B231-5DD645E3ACCA}">
      <dgm:prSet/>
      <dgm:spPr/>
      <dgm:t>
        <a:bodyPr/>
        <a:lstStyle/>
        <a:p>
          <a:endParaRPr lang="en-US"/>
        </a:p>
      </dgm:t>
    </dgm:pt>
    <dgm:pt modelId="{85DA0FF7-2201-48CD-8D53-43E2D6AD27E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Discussion within a team</a:t>
          </a:r>
          <a:endParaRPr lang="en-US"/>
        </a:p>
      </dgm:t>
    </dgm:pt>
    <dgm:pt modelId="{A8FE9732-CE0C-404E-8E92-C470B9BDAC2B}" type="parTrans" cxnId="{75175638-FFB5-4C08-9750-6D665B48E981}">
      <dgm:prSet/>
      <dgm:spPr/>
      <dgm:t>
        <a:bodyPr/>
        <a:lstStyle/>
        <a:p>
          <a:endParaRPr lang="en-US"/>
        </a:p>
      </dgm:t>
    </dgm:pt>
    <dgm:pt modelId="{AEBF08ED-B389-4869-AC48-7D23DB8C947F}" type="sibTrans" cxnId="{75175638-FFB5-4C08-9750-6D665B48E981}">
      <dgm:prSet/>
      <dgm:spPr/>
      <dgm:t>
        <a:bodyPr/>
        <a:lstStyle/>
        <a:p>
          <a:endParaRPr lang="en-US"/>
        </a:p>
      </dgm:t>
    </dgm:pt>
    <dgm:pt modelId="{AB01AED4-EB7D-4159-B7CF-4EF7E21DE65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Private chat</a:t>
          </a:r>
          <a:endParaRPr lang="en-US"/>
        </a:p>
      </dgm:t>
    </dgm:pt>
    <dgm:pt modelId="{0364474D-70D7-44E8-ADA3-C1298DABCEAA}" type="parTrans" cxnId="{58E1B639-3200-4FEF-B4C1-A89EF6C422D5}">
      <dgm:prSet/>
      <dgm:spPr/>
      <dgm:t>
        <a:bodyPr/>
        <a:lstStyle/>
        <a:p>
          <a:endParaRPr lang="en-US"/>
        </a:p>
      </dgm:t>
    </dgm:pt>
    <dgm:pt modelId="{8C2B8804-C68C-4238-98E9-31D00FE94D6E}" type="sibTrans" cxnId="{58E1B639-3200-4FEF-B4C1-A89EF6C422D5}">
      <dgm:prSet/>
      <dgm:spPr/>
      <dgm:t>
        <a:bodyPr/>
        <a:lstStyle/>
        <a:p>
          <a:endParaRPr lang="en-US"/>
        </a:p>
      </dgm:t>
    </dgm:pt>
    <dgm:pt modelId="{C3F88851-9677-4CA5-AA6C-64A38971F9CD}" type="pres">
      <dgm:prSet presAssocID="{874B4073-964F-4609-B7B1-FFAC7C3F5D46}" presName="root" presStyleCnt="0">
        <dgm:presLayoutVars>
          <dgm:dir/>
          <dgm:resizeHandles val="exact"/>
        </dgm:presLayoutVars>
      </dgm:prSet>
      <dgm:spPr/>
    </dgm:pt>
    <dgm:pt modelId="{FEFC68D3-DDCC-4BA3-9128-632BE62C5A92}" type="pres">
      <dgm:prSet presAssocID="{8C2122DE-E3C9-441C-B771-18E27097F37A}" presName="compNode" presStyleCnt="0"/>
      <dgm:spPr/>
    </dgm:pt>
    <dgm:pt modelId="{F5658DC6-1A56-4736-980A-031642E998A3}" type="pres">
      <dgm:prSet presAssocID="{8C2122DE-E3C9-441C-B771-18E27097F37A}" presName="bgRect" presStyleLbl="bgShp" presStyleIdx="0" presStyleCnt="4"/>
      <dgm:spPr/>
    </dgm:pt>
    <dgm:pt modelId="{12E60815-77E2-49A1-9B84-1CCE689A0B4D}" type="pres">
      <dgm:prSet presAssocID="{8C2122DE-E3C9-441C-B771-18E27097F3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5FBAEF4D-7723-4DD4-BE9C-44CD6CC20CCF}" type="pres">
      <dgm:prSet presAssocID="{8C2122DE-E3C9-441C-B771-18E27097F37A}" presName="spaceRect" presStyleCnt="0"/>
      <dgm:spPr/>
    </dgm:pt>
    <dgm:pt modelId="{70C525ED-4323-41DC-9CB7-A805CE380598}" type="pres">
      <dgm:prSet presAssocID="{8C2122DE-E3C9-441C-B771-18E27097F37A}" presName="parTx" presStyleLbl="revTx" presStyleIdx="0" presStyleCnt="4">
        <dgm:presLayoutVars>
          <dgm:chMax val="0"/>
          <dgm:chPref val="0"/>
        </dgm:presLayoutVars>
      </dgm:prSet>
      <dgm:spPr/>
    </dgm:pt>
    <dgm:pt modelId="{E6CD6226-6091-4052-B20B-EA94F2CB759F}" type="pres">
      <dgm:prSet presAssocID="{DF336581-426B-4084-82AB-27B75D7D47A0}" presName="sibTrans" presStyleCnt="0"/>
      <dgm:spPr/>
    </dgm:pt>
    <dgm:pt modelId="{0965A695-F5D7-4CAD-B6F4-AA2C6F257A9F}" type="pres">
      <dgm:prSet presAssocID="{9D98E9AB-B477-4C5A-BB5B-337529E1B2D6}" presName="compNode" presStyleCnt="0"/>
      <dgm:spPr/>
    </dgm:pt>
    <dgm:pt modelId="{6214B99C-B055-4BBB-BEDE-EF9737FE4879}" type="pres">
      <dgm:prSet presAssocID="{9D98E9AB-B477-4C5A-BB5B-337529E1B2D6}" presName="bgRect" presStyleLbl="bgShp" presStyleIdx="1" presStyleCnt="4"/>
      <dgm:spPr/>
    </dgm:pt>
    <dgm:pt modelId="{EF64A112-B40B-4780-8ED2-C8B2317B8E1F}" type="pres">
      <dgm:prSet presAssocID="{9D98E9AB-B477-4C5A-BB5B-337529E1B2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6E2688C-0BA5-4F5E-8C5E-4A6FF043F4FB}" type="pres">
      <dgm:prSet presAssocID="{9D98E9AB-B477-4C5A-BB5B-337529E1B2D6}" presName="spaceRect" presStyleCnt="0"/>
      <dgm:spPr/>
    </dgm:pt>
    <dgm:pt modelId="{248A2693-45EA-4A5B-B1D0-12EFC4ECC38F}" type="pres">
      <dgm:prSet presAssocID="{9D98E9AB-B477-4C5A-BB5B-337529E1B2D6}" presName="parTx" presStyleLbl="revTx" presStyleIdx="1" presStyleCnt="4">
        <dgm:presLayoutVars>
          <dgm:chMax val="0"/>
          <dgm:chPref val="0"/>
        </dgm:presLayoutVars>
      </dgm:prSet>
      <dgm:spPr/>
    </dgm:pt>
    <dgm:pt modelId="{76042AF1-C356-4396-92B7-813585EE64C0}" type="pres">
      <dgm:prSet presAssocID="{8BA4DB29-387A-424C-941B-5EDC630DE2A6}" presName="sibTrans" presStyleCnt="0"/>
      <dgm:spPr/>
    </dgm:pt>
    <dgm:pt modelId="{C590940E-9613-4F03-A941-95F14300643D}" type="pres">
      <dgm:prSet presAssocID="{85DA0FF7-2201-48CD-8D53-43E2D6AD27E1}" presName="compNode" presStyleCnt="0"/>
      <dgm:spPr/>
    </dgm:pt>
    <dgm:pt modelId="{C949ACD4-9958-425D-8BAF-E6CFF0ABAD2A}" type="pres">
      <dgm:prSet presAssocID="{85DA0FF7-2201-48CD-8D53-43E2D6AD27E1}" presName="bgRect" presStyleLbl="bgShp" presStyleIdx="2" presStyleCnt="4"/>
      <dgm:spPr/>
    </dgm:pt>
    <dgm:pt modelId="{4BEDC69E-F9FC-4B11-A5A9-B03CAD04F2FB}" type="pres">
      <dgm:prSet presAssocID="{85DA0FF7-2201-48CD-8D53-43E2D6AD27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56585C9C-1C54-445E-BE0E-98B8AFF8CDF2}" type="pres">
      <dgm:prSet presAssocID="{85DA0FF7-2201-48CD-8D53-43E2D6AD27E1}" presName="spaceRect" presStyleCnt="0"/>
      <dgm:spPr/>
    </dgm:pt>
    <dgm:pt modelId="{2338F02F-AEF3-47F6-BC59-0E89BBA2F931}" type="pres">
      <dgm:prSet presAssocID="{85DA0FF7-2201-48CD-8D53-43E2D6AD27E1}" presName="parTx" presStyleLbl="revTx" presStyleIdx="2" presStyleCnt="4">
        <dgm:presLayoutVars>
          <dgm:chMax val="0"/>
          <dgm:chPref val="0"/>
        </dgm:presLayoutVars>
      </dgm:prSet>
      <dgm:spPr/>
    </dgm:pt>
    <dgm:pt modelId="{65A7F213-930A-4991-9647-BD84037C450D}" type="pres">
      <dgm:prSet presAssocID="{AEBF08ED-B389-4869-AC48-7D23DB8C947F}" presName="sibTrans" presStyleCnt="0"/>
      <dgm:spPr/>
    </dgm:pt>
    <dgm:pt modelId="{DA72960D-C787-4308-B15B-D0D8E5FF7FA8}" type="pres">
      <dgm:prSet presAssocID="{AB01AED4-EB7D-4159-B7CF-4EF7E21DE65B}" presName="compNode" presStyleCnt="0"/>
      <dgm:spPr/>
    </dgm:pt>
    <dgm:pt modelId="{24C0FDAB-22F3-4875-A97B-AD639AA74716}" type="pres">
      <dgm:prSet presAssocID="{AB01AED4-EB7D-4159-B7CF-4EF7E21DE65B}" presName="bgRect" presStyleLbl="bgShp" presStyleIdx="3" presStyleCnt="4"/>
      <dgm:spPr/>
    </dgm:pt>
    <dgm:pt modelId="{246A4108-63A7-4438-B08F-B050C6746CC5}" type="pres">
      <dgm:prSet presAssocID="{AB01AED4-EB7D-4159-B7CF-4EF7E21DE65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EC9A815-E989-4C9E-ACEF-3DB728250869}" type="pres">
      <dgm:prSet presAssocID="{AB01AED4-EB7D-4159-B7CF-4EF7E21DE65B}" presName="spaceRect" presStyleCnt="0"/>
      <dgm:spPr/>
    </dgm:pt>
    <dgm:pt modelId="{12BE5213-E937-42D5-8655-183051F917C4}" type="pres">
      <dgm:prSet presAssocID="{AB01AED4-EB7D-4159-B7CF-4EF7E21DE65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5175638-FFB5-4C08-9750-6D665B48E981}" srcId="{874B4073-964F-4609-B7B1-FFAC7C3F5D46}" destId="{85DA0FF7-2201-48CD-8D53-43E2D6AD27E1}" srcOrd="2" destOrd="0" parTransId="{A8FE9732-CE0C-404E-8E92-C470B9BDAC2B}" sibTransId="{AEBF08ED-B389-4869-AC48-7D23DB8C947F}"/>
    <dgm:cxn modelId="{58E1B639-3200-4FEF-B4C1-A89EF6C422D5}" srcId="{874B4073-964F-4609-B7B1-FFAC7C3F5D46}" destId="{AB01AED4-EB7D-4159-B7CF-4EF7E21DE65B}" srcOrd="3" destOrd="0" parTransId="{0364474D-70D7-44E8-ADA3-C1298DABCEAA}" sibTransId="{8C2B8804-C68C-4238-98E9-31D00FE94D6E}"/>
    <dgm:cxn modelId="{D5981053-887A-4CB7-B0DA-445056C40F84}" type="presOf" srcId="{AB01AED4-EB7D-4159-B7CF-4EF7E21DE65B}" destId="{12BE5213-E937-42D5-8655-183051F917C4}" srcOrd="0" destOrd="0" presId="urn:microsoft.com/office/officeart/2018/2/layout/IconVerticalSolidList"/>
    <dgm:cxn modelId="{0B086D7C-92A1-4079-89DC-E4B7C1AE5712}" type="presOf" srcId="{8C2122DE-E3C9-441C-B771-18E27097F37A}" destId="{70C525ED-4323-41DC-9CB7-A805CE380598}" srcOrd="0" destOrd="0" presId="urn:microsoft.com/office/officeart/2018/2/layout/IconVerticalSolidList"/>
    <dgm:cxn modelId="{8DD0E48F-EFF4-4690-8ED7-FC62FB95E280}" type="presOf" srcId="{9D98E9AB-B477-4C5A-BB5B-337529E1B2D6}" destId="{248A2693-45EA-4A5B-B1D0-12EFC4ECC38F}" srcOrd="0" destOrd="0" presId="urn:microsoft.com/office/officeart/2018/2/layout/IconVerticalSolidList"/>
    <dgm:cxn modelId="{91C81BAB-FB24-4D04-B231-5DD645E3ACCA}" srcId="{874B4073-964F-4609-B7B1-FFAC7C3F5D46}" destId="{9D98E9AB-B477-4C5A-BB5B-337529E1B2D6}" srcOrd="1" destOrd="0" parTransId="{8A359845-0F6E-4AD4-9285-2C89E3CF846F}" sibTransId="{8BA4DB29-387A-424C-941B-5EDC630DE2A6}"/>
    <dgm:cxn modelId="{670806E5-B09D-47AB-A757-4120B332E5C9}" srcId="{874B4073-964F-4609-B7B1-FFAC7C3F5D46}" destId="{8C2122DE-E3C9-441C-B771-18E27097F37A}" srcOrd="0" destOrd="0" parTransId="{C0F6E659-258B-469C-887B-99D3F3B6F807}" sibTransId="{DF336581-426B-4084-82AB-27B75D7D47A0}"/>
    <dgm:cxn modelId="{6BF73CEB-FA89-4C28-99BC-25495B0DB08F}" type="presOf" srcId="{874B4073-964F-4609-B7B1-FFAC7C3F5D46}" destId="{C3F88851-9677-4CA5-AA6C-64A38971F9CD}" srcOrd="0" destOrd="0" presId="urn:microsoft.com/office/officeart/2018/2/layout/IconVerticalSolidList"/>
    <dgm:cxn modelId="{78DFE3FB-6AD3-44EB-81D0-91E1368EC86A}" type="presOf" srcId="{85DA0FF7-2201-48CD-8D53-43E2D6AD27E1}" destId="{2338F02F-AEF3-47F6-BC59-0E89BBA2F931}" srcOrd="0" destOrd="0" presId="urn:microsoft.com/office/officeart/2018/2/layout/IconVerticalSolidList"/>
    <dgm:cxn modelId="{9AC40C1F-933A-4D76-AB6A-0F9BC607A45E}" type="presParOf" srcId="{C3F88851-9677-4CA5-AA6C-64A38971F9CD}" destId="{FEFC68D3-DDCC-4BA3-9128-632BE62C5A92}" srcOrd="0" destOrd="0" presId="urn:microsoft.com/office/officeart/2018/2/layout/IconVerticalSolidList"/>
    <dgm:cxn modelId="{D3A354BF-74BC-4BD9-84D7-570843F99848}" type="presParOf" srcId="{FEFC68D3-DDCC-4BA3-9128-632BE62C5A92}" destId="{F5658DC6-1A56-4736-980A-031642E998A3}" srcOrd="0" destOrd="0" presId="urn:microsoft.com/office/officeart/2018/2/layout/IconVerticalSolidList"/>
    <dgm:cxn modelId="{49B2F0B6-BC79-443E-A06E-4A4BD53082FD}" type="presParOf" srcId="{FEFC68D3-DDCC-4BA3-9128-632BE62C5A92}" destId="{12E60815-77E2-49A1-9B84-1CCE689A0B4D}" srcOrd="1" destOrd="0" presId="urn:microsoft.com/office/officeart/2018/2/layout/IconVerticalSolidList"/>
    <dgm:cxn modelId="{ADC9D695-114B-4E91-9C66-45A5C5A4D1FA}" type="presParOf" srcId="{FEFC68D3-DDCC-4BA3-9128-632BE62C5A92}" destId="{5FBAEF4D-7723-4DD4-BE9C-44CD6CC20CCF}" srcOrd="2" destOrd="0" presId="urn:microsoft.com/office/officeart/2018/2/layout/IconVerticalSolidList"/>
    <dgm:cxn modelId="{CE9ADC57-41A2-4D5E-9735-B10CA295BAE7}" type="presParOf" srcId="{FEFC68D3-DDCC-4BA3-9128-632BE62C5A92}" destId="{70C525ED-4323-41DC-9CB7-A805CE380598}" srcOrd="3" destOrd="0" presId="urn:microsoft.com/office/officeart/2018/2/layout/IconVerticalSolidList"/>
    <dgm:cxn modelId="{BF33785C-B183-40CB-9F1B-850B13967054}" type="presParOf" srcId="{C3F88851-9677-4CA5-AA6C-64A38971F9CD}" destId="{E6CD6226-6091-4052-B20B-EA94F2CB759F}" srcOrd="1" destOrd="0" presId="urn:microsoft.com/office/officeart/2018/2/layout/IconVerticalSolidList"/>
    <dgm:cxn modelId="{CFA271DE-D758-411E-9656-DC6995574170}" type="presParOf" srcId="{C3F88851-9677-4CA5-AA6C-64A38971F9CD}" destId="{0965A695-F5D7-4CAD-B6F4-AA2C6F257A9F}" srcOrd="2" destOrd="0" presId="urn:microsoft.com/office/officeart/2018/2/layout/IconVerticalSolidList"/>
    <dgm:cxn modelId="{68EEF910-BAC5-43C2-8E86-5BC8C3E3A469}" type="presParOf" srcId="{0965A695-F5D7-4CAD-B6F4-AA2C6F257A9F}" destId="{6214B99C-B055-4BBB-BEDE-EF9737FE4879}" srcOrd="0" destOrd="0" presId="urn:microsoft.com/office/officeart/2018/2/layout/IconVerticalSolidList"/>
    <dgm:cxn modelId="{92E83DEA-B515-4373-A41D-7751DA189F2A}" type="presParOf" srcId="{0965A695-F5D7-4CAD-B6F4-AA2C6F257A9F}" destId="{EF64A112-B40B-4780-8ED2-C8B2317B8E1F}" srcOrd="1" destOrd="0" presId="urn:microsoft.com/office/officeart/2018/2/layout/IconVerticalSolidList"/>
    <dgm:cxn modelId="{BDB089DA-B22E-4B35-AE7B-973CB8DAF37F}" type="presParOf" srcId="{0965A695-F5D7-4CAD-B6F4-AA2C6F257A9F}" destId="{76E2688C-0BA5-4F5E-8C5E-4A6FF043F4FB}" srcOrd="2" destOrd="0" presId="urn:microsoft.com/office/officeart/2018/2/layout/IconVerticalSolidList"/>
    <dgm:cxn modelId="{3A80BB8B-4FB3-462E-AE7B-EE6D390C917E}" type="presParOf" srcId="{0965A695-F5D7-4CAD-B6F4-AA2C6F257A9F}" destId="{248A2693-45EA-4A5B-B1D0-12EFC4ECC38F}" srcOrd="3" destOrd="0" presId="urn:microsoft.com/office/officeart/2018/2/layout/IconVerticalSolidList"/>
    <dgm:cxn modelId="{A46FBC71-7A6D-4E2F-842A-84F5C0CE8B90}" type="presParOf" srcId="{C3F88851-9677-4CA5-AA6C-64A38971F9CD}" destId="{76042AF1-C356-4396-92B7-813585EE64C0}" srcOrd="3" destOrd="0" presId="urn:microsoft.com/office/officeart/2018/2/layout/IconVerticalSolidList"/>
    <dgm:cxn modelId="{51F4EC4D-ED65-40E1-A00E-2F6DBE46CAC2}" type="presParOf" srcId="{C3F88851-9677-4CA5-AA6C-64A38971F9CD}" destId="{C590940E-9613-4F03-A941-95F14300643D}" srcOrd="4" destOrd="0" presId="urn:microsoft.com/office/officeart/2018/2/layout/IconVerticalSolidList"/>
    <dgm:cxn modelId="{186533A5-7784-4631-9CB6-C7D4FE243991}" type="presParOf" srcId="{C590940E-9613-4F03-A941-95F14300643D}" destId="{C949ACD4-9958-425D-8BAF-E6CFF0ABAD2A}" srcOrd="0" destOrd="0" presId="urn:microsoft.com/office/officeart/2018/2/layout/IconVerticalSolidList"/>
    <dgm:cxn modelId="{EA0055AB-88C3-48D8-AAB4-0E3DE258C469}" type="presParOf" srcId="{C590940E-9613-4F03-A941-95F14300643D}" destId="{4BEDC69E-F9FC-4B11-A5A9-B03CAD04F2FB}" srcOrd="1" destOrd="0" presId="urn:microsoft.com/office/officeart/2018/2/layout/IconVerticalSolidList"/>
    <dgm:cxn modelId="{EE33B7B1-A567-460A-864E-9BDBE4C667D2}" type="presParOf" srcId="{C590940E-9613-4F03-A941-95F14300643D}" destId="{56585C9C-1C54-445E-BE0E-98B8AFF8CDF2}" srcOrd="2" destOrd="0" presId="urn:microsoft.com/office/officeart/2018/2/layout/IconVerticalSolidList"/>
    <dgm:cxn modelId="{8C9289E5-625C-42AA-AD08-C59C62A76593}" type="presParOf" srcId="{C590940E-9613-4F03-A941-95F14300643D}" destId="{2338F02F-AEF3-47F6-BC59-0E89BBA2F931}" srcOrd="3" destOrd="0" presId="urn:microsoft.com/office/officeart/2018/2/layout/IconVerticalSolidList"/>
    <dgm:cxn modelId="{7EF435DF-FA14-49FA-B202-4DD80898C4B5}" type="presParOf" srcId="{C3F88851-9677-4CA5-AA6C-64A38971F9CD}" destId="{65A7F213-930A-4991-9647-BD84037C450D}" srcOrd="5" destOrd="0" presId="urn:microsoft.com/office/officeart/2018/2/layout/IconVerticalSolidList"/>
    <dgm:cxn modelId="{3AD710EC-7A46-4F95-801E-74C799CA6D98}" type="presParOf" srcId="{C3F88851-9677-4CA5-AA6C-64A38971F9CD}" destId="{DA72960D-C787-4308-B15B-D0D8E5FF7FA8}" srcOrd="6" destOrd="0" presId="urn:microsoft.com/office/officeart/2018/2/layout/IconVerticalSolidList"/>
    <dgm:cxn modelId="{A286F8FE-0A4B-4993-99A6-1EBA368D35A6}" type="presParOf" srcId="{DA72960D-C787-4308-B15B-D0D8E5FF7FA8}" destId="{24C0FDAB-22F3-4875-A97B-AD639AA74716}" srcOrd="0" destOrd="0" presId="urn:microsoft.com/office/officeart/2018/2/layout/IconVerticalSolidList"/>
    <dgm:cxn modelId="{4E983E8A-D0C9-4DE1-A7B1-FAC34EB41B22}" type="presParOf" srcId="{DA72960D-C787-4308-B15B-D0D8E5FF7FA8}" destId="{246A4108-63A7-4438-B08F-B050C6746CC5}" srcOrd="1" destOrd="0" presId="urn:microsoft.com/office/officeart/2018/2/layout/IconVerticalSolidList"/>
    <dgm:cxn modelId="{7F467CDE-77C5-4012-AEF3-E47554E87010}" type="presParOf" srcId="{DA72960D-C787-4308-B15B-D0D8E5FF7FA8}" destId="{EEC9A815-E989-4C9E-ACEF-3DB728250869}" srcOrd="2" destOrd="0" presId="urn:microsoft.com/office/officeart/2018/2/layout/IconVerticalSolidList"/>
    <dgm:cxn modelId="{9803B5FD-4B42-47E4-85D8-793F981D1B97}" type="presParOf" srcId="{DA72960D-C787-4308-B15B-D0D8E5FF7FA8}" destId="{12BE5213-E937-42D5-8655-183051F917C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208894-8A65-45AE-9494-FBC34813D4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7394CE-9603-400C-9C88-1F2BD30499C0}">
      <dgm:prSet/>
      <dgm:spPr/>
      <dgm:t>
        <a:bodyPr/>
        <a:lstStyle/>
        <a:p>
          <a:r>
            <a:rPr lang="de-DE"/>
            <a:t>Intransparency regarding tasks</a:t>
          </a:r>
          <a:endParaRPr lang="en-US"/>
        </a:p>
      </dgm:t>
    </dgm:pt>
    <dgm:pt modelId="{F0B9A8F9-A7C7-4599-AB1C-70F98CA0AC81}" type="parTrans" cxnId="{D1A01B57-CBFD-43F7-906E-723A9E294714}">
      <dgm:prSet/>
      <dgm:spPr/>
      <dgm:t>
        <a:bodyPr/>
        <a:lstStyle/>
        <a:p>
          <a:endParaRPr lang="en-US"/>
        </a:p>
      </dgm:t>
    </dgm:pt>
    <dgm:pt modelId="{B0C9B94C-A349-4C6E-B255-A50B248D5950}" type="sibTrans" cxnId="{D1A01B57-CBFD-43F7-906E-723A9E294714}">
      <dgm:prSet/>
      <dgm:spPr/>
      <dgm:t>
        <a:bodyPr/>
        <a:lstStyle/>
        <a:p>
          <a:endParaRPr lang="en-US"/>
        </a:p>
      </dgm:t>
    </dgm:pt>
    <dgm:pt modelId="{721D6052-3C5A-4BD8-A574-7467EA5C4AD1}">
      <dgm:prSet/>
      <dgm:spPr/>
      <dgm:t>
        <a:bodyPr/>
        <a:lstStyle/>
        <a:p>
          <a:r>
            <a:rPr lang="de-DE"/>
            <a:t>Versionitis and cumbersome file names</a:t>
          </a:r>
          <a:endParaRPr lang="en-US"/>
        </a:p>
      </dgm:t>
    </dgm:pt>
    <dgm:pt modelId="{0EF0EF16-431F-47FF-BEB6-C4FA1C98531D}" type="parTrans" cxnId="{0A3FCBDF-FF6B-4A27-876F-3258D6F984E5}">
      <dgm:prSet/>
      <dgm:spPr/>
      <dgm:t>
        <a:bodyPr/>
        <a:lstStyle/>
        <a:p>
          <a:endParaRPr lang="en-US"/>
        </a:p>
      </dgm:t>
    </dgm:pt>
    <dgm:pt modelId="{E9A1161C-C504-42FD-B8F6-00933948FCDB}" type="sibTrans" cxnId="{0A3FCBDF-FF6B-4A27-876F-3258D6F984E5}">
      <dgm:prSet/>
      <dgm:spPr/>
      <dgm:t>
        <a:bodyPr/>
        <a:lstStyle/>
        <a:p>
          <a:endParaRPr lang="en-US"/>
        </a:p>
      </dgm:t>
    </dgm:pt>
    <dgm:pt modelId="{9DC0A29B-9950-4487-9CE0-DC7563955499}">
      <dgm:prSet/>
      <dgm:spPr/>
      <dgm:t>
        <a:bodyPr/>
        <a:lstStyle/>
        <a:p>
          <a:r>
            <a:rPr lang="de-DE"/>
            <a:t>Cascading folder structures</a:t>
          </a:r>
          <a:endParaRPr lang="en-US"/>
        </a:p>
      </dgm:t>
    </dgm:pt>
    <dgm:pt modelId="{3EB05BB5-D98D-4035-98D4-5679CE8B1D94}" type="parTrans" cxnId="{AB3D0BEA-9BB8-4EDD-84AA-D52393888E9A}">
      <dgm:prSet/>
      <dgm:spPr/>
      <dgm:t>
        <a:bodyPr/>
        <a:lstStyle/>
        <a:p>
          <a:endParaRPr lang="en-US"/>
        </a:p>
      </dgm:t>
    </dgm:pt>
    <dgm:pt modelId="{455A964F-6B19-4068-913F-21522B639B7E}" type="sibTrans" cxnId="{AB3D0BEA-9BB8-4EDD-84AA-D52393888E9A}">
      <dgm:prSet/>
      <dgm:spPr/>
      <dgm:t>
        <a:bodyPr/>
        <a:lstStyle/>
        <a:p>
          <a:endParaRPr lang="en-US"/>
        </a:p>
      </dgm:t>
    </dgm:pt>
    <dgm:pt modelId="{C25D393F-7D1E-4759-AD80-7FE4E8C506BB}">
      <dgm:prSet/>
      <dgm:spPr/>
      <dgm:t>
        <a:bodyPr/>
        <a:lstStyle/>
        <a:p>
          <a:r>
            <a:rPr lang="de-DE"/>
            <a:t>consecutively working behavior</a:t>
          </a:r>
          <a:endParaRPr lang="en-US"/>
        </a:p>
      </dgm:t>
    </dgm:pt>
    <dgm:pt modelId="{7DC6DD8F-1DF6-440A-B2B5-6DDA0DB72FB8}" type="parTrans" cxnId="{C85C4366-B32F-4B09-A47D-4B8B5CC30FF8}">
      <dgm:prSet/>
      <dgm:spPr/>
      <dgm:t>
        <a:bodyPr/>
        <a:lstStyle/>
        <a:p>
          <a:endParaRPr lang="en-US"/>
        </a:p>
      </dgm:t>
    </dgm:pt>
    <dgm:pt modelId="{CC0FFBDC-49D0-48D4-AD4E-138646FD482E}" type="sibTrans" cxnId="{C85C4366-B32F-4B09-A47D-4B8B5CC30FF8}">
      <dgm:prSet/>
      <dgm:spPr/>
      <dgm:t>
        <a:bodyPr/>
        <a:lstStyle/>
        <a:p>
          <a:endParaRPr lang="en-US"/>
        </a:p>
      </dgm:t>
    </dgm:pt>
    <dgm:pt modelId="{AD2921C2-D04B-4C0A-B081-02A130EE6A04}">
      <dgm:prSet/>
      <dgm:spPr/>
      <dgm:t>
        <a:bodyPr/>
        <a:lstStyle/>
        <a:p>
          <a:r>
            <a:rPr lang="de-DE"/>
            <a:t>Email flood which nobody is able to deal with</a:t>
          </a:r>
          <a:endParaRPr lang="en-US"/>
        </a:p>
      </dgm:t>
    </dgm:pt>
    <dgm:pt modelId="{F6C8A812-266A-473F-9D48-A8BB6362B3B2}" type="parTrans" cxnId="{7117E08C-F475-4938-B088-7297B4F76D8D}">
      <dgm:prSet/>
      <dgm:spPr/>
      <dgm:t>
        <a:bodyPr/>
        <a:lstStyle/>
        <a:p>
          <a:endParaRPr lang="en-US"/>
        </a:p>
      </dgm:t>
    </dgm:pt>
    <dgm:pt modelId="{5929C25C-F181-4EBF-9F6D-BFB0F4A46F83}" type="sibTrans" cxnId="{7117E08C-F475-4938-B088-7297B4F76D8D}">
      <dgm:prSet/>
      <dgm:spPr/>
      <dgm:t>
        <a:bodyPr/>
        <a:lstStyle/>
        <a:p>
          <a:endParaRPr lang="en-US"/>
        </a:p>
      </dgm:t>
    </dgm:pt>
    <dgm:pt modelId="{1FF42E89-2105-4BC4-BD5C-04FDE5AAE0BD}">
      <dgm:prSet/>
      <dgm:spPr/>
      <dgm:t>
        <a:bodyPr/>
        <a:lstStyle/>
        <a:p>
          <a:r>
            <a:rPr lang="de-DE"/>
            <a:t>Loss of focus</a:t>
          </a:r>
          <a:endParaRPr lang="en-US"/>
        </a:p>
      </dgm:t>
    </dgm:pt>
    <dgm:pt modelId="{07DE9081-8263-4A9E-A893-E1589018539D}" type="parTrans" cxnId="{63CB2F42-49D6-4457-B9F3-09278EA90624}">
      <dgm:prSet/>
      <dgm:spPr/>
      <dgm:t>
        <a:bodyPr/>
        <a:lstStyle/>
        <a:p>
          <a:endParaRPr lang="en-US"/>
        </a:p>
      </dgm:t>
    </dgm:pt>
    <dgm:pt modelId="{4928ED67-8C55-42EF-89FE-20999517A870}" type="sibTrans" cxnId="{63CB2F42-49D6-4457-B9F3-09278EA90624}">
      <dgm:prSet/>
      <dgm:spPr/>
      <dgm:t>
        <a:bodyPr/>
        <a:lstStyle/>
        <a:p>
          <a:endParaRPr lang="en-US"/>
        </a:p>
      </dgm:t>
    </dgm:pt>
    <dgm:pt modelId="{7554287E-5D51-41BA-A547-6BBEAB886DB3}" type="pres">
      <dgm:prSet presAssocID="{60208894-8A65-45AE-9494-FBC34813D4AC}" presName="root" presStyleCnt="0">
        <dgm:presLayoutVars>
          <dgm:dir/>
          <dgm:resizeHandles val="exact"/>
        </dgm:presLayoutVars>
      </dgm:prSet>
      <dgm:spPr/>
    </dgm:pt>
    <dgm:pt modelId="{E747BFF3-37AF-45A1-9FCE-B33326AC8FF8}" type="pres">
      <dgm:prSet presAssocID="{CC7394CE-9603-400C-9C88-1F2BD30499C0}" presName="compNode" presStyleCnt="0"/>
      <dgm:spPr/>
    </dgm:pt>
    <dgm:pt modelId="{E03DFB99-4092-49C7-A4E2-E34B3167D62E}" type="pres">
      <dgm:prSet presAssocID="{CC7394CE-9603-400C-9C88-1F2BD30499C0}" presName="bgRect" presStyleLbl="bgShp" presStyleIdx="0" presStyleCnt="6"/>
      <dgm:spPr/>
    </dgm:pt>
    <dgm:pt modelId="{58974C8C-684E-4D6F-9C55-DEF5EDE85773}" type="pres">
      <dgm:prSet presAssocID="{CC7394CE-9603-400C-9C88-1F2BD30499C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40899BC-502A-4ABC-A2E0-DA7071A4123E}" type="pres">
      <dgm:prSet presAssocID="{CC7394CE-9603-400C-9C88-1F2BD30499C0}" presName="spaceRect" presStyleCnt="0"/>
      <dgm:spPr/>
    </dgm:pt>
    <dgm:pt modelId="{36C380F7-8157-47A6-B858-21AB2C2DE139}" type="pres">
      <dgm:prSet presAssocID="{CC7394CE-9603-400C-9C88-1F2BD30499C0}" presName="parTx" presStyleLbl="revTx" presStyleIdx="0" presStyleCnt="6">
        <dgm:presLayoutVars>
          <dgm:chMax val="0"/>
          <dgm:chPref val="0"/>
        </dgm:presLayoutVars>
      </dgm:prSet>
      <dgm:spPr/>
    </dgm:pt>
    <dgm:pt modelId="{B2B72D27-E2BB-4DB1-AF63-7CCB5A524888}" type="pres">
      <dgm:prSet presAssocID="{B0C9B94C-A349-4C6E-B255-A50B248D5950}" presName="sibTrans" presStyleCnt="0"/>
      <dgm:spPr/>
    </dgm:pt>
    <dgm:pt modelId="{445A7744-B790-450B-91A5-D985F62E1FEA}" type="pres">
      <dgm:prSet presAssocID="{721D6052-3C5A-4BD8-A574-7467EA5C4AD1}" presName="compNode" presStyleCnt="0"/>
      <dgm:spPr/>
    </dgm:pt>
    <dgm:pt modelId="{FBCCEED0-817C-4525-A023-6161246FAC48}" type="pres">
      <dgm:prSet presAssocID="{721D6052-3C5A-4BD8-A574-7467EA5C4AD1}" presName="bgRect" presStyleLbl="bgShp" presStyleIdx="1" presStyleCnt="6"/>
      <dgm:spPr/>
    </dgm:pt>
    <dgm:pt modelId="{3B9206B1-D50C-42F0-9F83-66BB6AE454F0}" type="pres">
      <dgm:prSet presAssocID="{721D6052-3C5A-4BD8-A574-7467EA5C4AD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77103875-7B4F-4EAF-8DC6-9C7E588EC1DA}" type="pres">
      <dgm:prSet presAssocID="{721D6052-3C5A-4BD8-A574-7467EA5C4AD1}" presName="spaceRect" presStyleCnt="0"/>
      <dgm:spPr/>
    </dgm:pt>
    <dgm:pt modelId="{71AC2C2B-5653-476D-80DA-1A220D0DBACF}" type="pres">
      <dgm:prSet presAssocID="{721D6052-3C5A-4BD8-A574-7467EA5C4AD1}" presName="parTx" presStyleLbl="revTx" presStyleIdx="1" presStyleCnt="6">
        <dgm:presLayoutVars>
          <dgm:chMax val="0"/>
          <dgm:chPref val="0"/>
        </dgm:presLayoutVars>
      </dgm:prSet>
      <dgm:spPr/>
    </dgm:pt>
    <dgm:pt modelId="{306B8C53-0F57-41DC-BF45-A046620EC5C6}" type="pres">
      <dgm:prSet presAssocID="{E9A1161C-C504-42FD-B8F6-00933948FCDB}" presName="sibTrans" presStyleCnt="0"/>
      <dgm:spPr/>
    </dgm:pt>
    <dgm:pt modelId="{7166A91F-C062-43F1-A35F-B9FF82E4F826}" type="pres">
      <dgm:prSet presAssocID="{9DC0A29B-9950-4487-9CE0-DC7563955499}" presName="compNode" presStyleCnt="0"/>
      <dgm:spPr/>
    </dgm:pt>
    <dgm:pt modelId="{FAB74754-8196-48F0-94F5-10F94784A0A8}" type="pres">
      <dgm:prSet presAssocID="{9DC0A29B-9950-4487-9CE0-DC7563955499}" presName="bgRect" presStyleLbl="bgShp" presStyleIdx="2" presStyleCnt="6"/>
      <dgm:spPr/>
    </dgm:pt>
    <dgm:pt modelId="{5046C048-2B00-4747-AFAF-62359E0BBC47}" type="pres">
      <dgm:prSet presAssocID="{9DC0A29B-9950-4487-9CE0-DC756395549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lder"/>
        </a:ext>
      </dgm:extLst>
    </dgm:pt>
    <dgm:pt modelId="{FA046A93-7879-4DFE-9D26-F1DDB31CA54F}" type="pres">
      <dgm:prSet presAssocID="{9DC0A29B-9950-4487-9CE0-DC7563955499}" presName="spaceRect" presStyleCnt="0"/>
      <dgm:spPr/>
    </dgm:pt>
    <dgm:pt modelId="{B2BD5174-BB9B-4BD8-8029-B9CF3E3F95E8}" type="pres">
      <dgm:prSet presAssocID="{9DC0A29B-9950-4487-9CE0-DC7563955499}" presName="parTx" presStyleLbl="revTx" presStyleIdx="2" presStyleCnt="6">
        <dgm:presLayoutVars>
          <dgm:chMax val="0"/>
          <dgm:chPref val="0"/>
        </dgm:presLayoutVars>
      </dgm:prSet>
      <dgm:spPr/>
    </dgm:pt>
    <dgm:pt modelId="{C3459223-F144-4024-ADFE-83EE28C3DF16}" type="pres">
      <dgm:prSet presAssocID="{455A964F-6B19-4068-913F-21522B639B7E}" presName="sibTrans" presStyleCnt="0"/>
      <dgm:spPr/>
    </dgm:pt>
    <dgm:pt modelId="{D8AADBAA-8A86-4201-8D44-37B33A44D501}" type="pres">
      <dgm:prSet presAssocID="{C25D393F-7D1E-4759-AD80-7FE4E8C506BB}" presName="compNode" presStyleCnt="0"/>
      <dgm:spPr/>
    </dgm:pt>
    <dgm:pt modelId="{77E184CE-4B1A-4631-B1D6-6F573C1AF290}" type="pres">
      <dgm:prSet presAssocID="{C25D393F-7D1E-4759-AD80-7FE4E8C506BB}" presName="bgRect" presStyleLbl="bgShp" presStyleIdx="3" presStyleCnt="6"/>
      <dgm:spPr/>
    </dgm:pt>
    <dgm:pt modelId="{C3ADB76A-CE78-4889-87A5-04D29EA2ACE6}" type="pres">
      <dgm:prSet presAssocID="{C25D393F-7D1E-4759-AD80-7FE4E8C506B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4244142C-EAE3-4DE4-9245-F6A9E7DDFDD9}" type="pres">
      <dgm:prSet presAssocID="{C25D393F-7D1E-4759-AD80-7FE4E8C506BB}" presName="spaceRect" presStyleCnt="0"/>
      <dgm:spPr/>
    </dgm:pt>
    <dgm:pt modelId="{BE23A489-C84F-42E2-85DD-5967A422D77B}" type="pres">
      <dgm:prSet presAssocID="{C25D393F-7D1E-4759-AD80-7FE4E8C506BB}" presName="parTx" presStyleLbl="revTx" presStyleIdx="3" presStyleCnt="6">
        <dgm:presLayoutVars>
          <dgm:chMax val="0"/>
          <dgm:chPref val="0"/>
        </dgm:presLayoutVars>
      </dgm:prSet>
      <dgm:spPr/>
    </dgm:pt>
    <dgm:pt modelId="{A195266D-2C60-44BC-BC9F-4CAAB712BC7C}" type="pres">
      <dgm:prSet presAssocID="{CC0FFBDC-49D0-48D4-AD4E-138646FD482E}" presName="sibTrans" presStyleCnt="0"/>
      <dgm:spPr/>
    </dgm:pt>
    <dgm:pt modelId="{F3626655-A7DB-47E9-A9C2-64489B76AC04}" type="pres">
      <dgm:prSet presAssocID="{AD2921C2-D04B-4C0A-B081-02A130EE6A04}" presName="compNode" presStyleCnt="0"/>
      <dgm:spPr/>
    </dgm:pt>
    <dgm:pt modelId="{E0070F27-3361-4983-B857-BF25F84ED4A2}" type="pres">
      <dgm:prSet presAssocID="{AD2921C2-D04B-4C0A-B081-02A130EE6A04}" presName="bgRect" presStyleLbl="bgShp" presStyleIdx="4" presStyleCnt="6"/>
      <dgm:spPr/>
    </dgm:pt>
    <dgm:pt modelId="{755C974C-C717-42AC-BAD7-C3268D21F482}" type="pres">
      <dgm:prSet presAssocID="{AD2921C2-D04B-4C0A-B081-02A130EE6A0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6F2B9EB0-CCA9-4336-B027-B3F00DF2844F}" type="pres">
      <dgm:prSet presAssocID="{AD2921C2-D04B-4C0A-B081-02A130EE6A04}" presName="spaceRect" presStyleCnt="0"/>
      <dgm:spPr/>
    </dgm:pt>
    <dgm:pt modelId="{8009E766-8B55-45CF-A214-C716BE00CC21}" type="pres">
      <dgm:prSet presAssocID="{AD2921C2-D04B-4C0A-B081-02A130EE6A04}" presName="parTx" presStyleLbl="revTx" presStyleIdx="4" presStyleCnt="6">
        <dgm:presLayoutVars>
          <dgm:chMax val="0"/>
          <dgm:chPref val="0"/>
        </dgm:presLayoutVars>
      </dgm:prSet>
      <dgm:spPr/>
    </dgm:pt>
    <dgm:pt modelId="{4B39BC97-2BE1-49B1-8B66-2201DC8B3CA6}" type="pres">
      <dgm:prSet presAssocID="{5929C25C-F181-4EBF-9F6D-BFB0F4A46F83}" presName="sibTrans" presStyleCnt="0"/>
      <dgm:spPr/>
    </dgm:pt>
    <dgm:pt modelId="{E5C9BE5A-D900-426B-9802-87F277AEA82C}" type="pres">
      <dgm:prSet presAssocID="{1FF42E89-2105-4BC4-BD5C-04FDE5AAE0BD}" presName="compNode" presStyleCnt="0"/>
      <dgm:spPr/>
    </dgm:pt>
    <dgm:pt modelId="{F9E77F11-2718-4224-8160-DC7F3D1B6AD9}" type="pres">
      <dgm:prSet presAssocID="{1FF42E89-2105-4BC4-BD5C-04FDE5AAE0BD}" presName="bgRect" presStyleLbl="bgShp" presStyleIdx="5" presStyleCnt="6"/>
      <dgm:spPr/>
    </dgm:pt>
    <dgm:pt modelId="{ACFE0446-D412-4FFF-BC54-46900BB934EE}" type="pres">
      <dgm:prSet presAssocID="{1FF42E89-2105-4BC4-BD5C-04FDE5AAE0B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D7CE32D0-64E0-4766-A827-BE48A469F2E4}" type="pres">
      <dgm:prSet presAssocID="{1FF42E89-2105-4BC4-BD5C-04FDE5AAE0BD}" presName="spaceRect" presStyleCnt="0"/>
      <dgm:spPr/>
    </dgm:pt>
    <dgm:pt modelId="{B6A67479-6C0C-4C1A-B259-98CC4A3C6E89}" type="pres">
      <dgm:prSet presAssocID="{1FF42E89-2105-4BC4-BD5C-04FDE5AAE0B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2AEA216-7536-4109-BDC5-C3F374BB9FA0}" type="presOf" srcId="{CC7394CE-9603-400C-9C88-1F2BD30499C0}" destId="{36C380F7-8157-47A6-B858-21AB2C2DE139}" srcOrd="0" destOrd="0" presId="urn:microsoft.com/office/officeart/2018/2/layout/IconVerticalSolidList"/>
    <dgm:cxn modelId="{63CB2F42-49D6-4457-B9F3-09278EA90624}" srcId="{60208894-8A65-45AE-9494-FBC34813D4AC}" destId="{1FF42E89-2105-4BC4-BD5C-04FDE5AAE0BD}" srcOrd="5" destOrd="0" parTransId="{07DE9081-8263-4A9E-A893-E1589018539D}" sibTransId="{4928ED67-8C55-42EF-89FE-20999517A870}"/>
    <dgm:cxn modelId="{C85C4366-B32F-4B09-A47D-4B8B5CC30FF8}" srcId="{60208894-8A65-45AE-9494-FBC34813D4AC}" destId="{C25D393F-7D1E-4759-AD80-7FE4E8C506BB}" srcOrd="3" destOrd="0" parTransId="{7DC6DD8F-1DF6-440A-B2B5-6DDA0DB72FB8}" sibTransId="{CC0FFBDC-49D0-48D4-AD4E-138646FD482E}"/>
    <dgm:cxn modelId="{111D7453-C19C-4195-8B0E-FC7BB56887CF}" type="presOf" srcId="{AD2921C2-D04B-4C0A-B081-02A130EE6A04}" destId="{8009E766-8B55-45CF-A214-C716BE00CC21}" srcOrd="0" destOrd="0" presId="urn:microsoft.com/office/officeart/2018/2/layout/IconVerticalSolidList"/>
    <dgm:cxn modelId="{2E41E775-57C4-4577-8EBC-235387593600}" type="presOf" srcId="{60208894-8A65-45AE-9494-FBC34813D4AC}" destId="{7554287E-5D51-41BA-A547-6BBEAB886DB3}" srcOrd="0" destOrd="0" presId="urn:microsoft.com/office/officeart/2018/2/layout/IconVerticalSolidList"/>
    <dgm:cxn modelId="{D1A01B57-CBFD-43F7-906E-723A9E294714}" srcId="{60208894-8A65-45AE-9494-FBC34813D4AC}" destId="{CC7394CE-9603-400C-9C88-1F2BD30499C0}" srcOrd="0" destOrd="0" parTransId="{F0B9A8F9-A7C7-4599-AB1C-70F98CA0AC81}" sibTransId="{B0C9B94C-A349-4C6E-B255-A50B248D5950}"/>
    <dgm:cxn modelId="{7117E08C-F475-4938-B088-7297B4F76D8D}" srcId="{60208894-8A65-45AE-9494-FBC34813D4AC}" destId="{AD2921C2-D04B-4C0A-B081-02A130EE6A04}" srcOrd="4" destOrd="0" parTransId="{F6C8A812-266A-473F-9D48-A8BB6362B3B2}" sibTransId="{5929C25C-F181-4EBF-9F6D-BFB0F4A46F83}"/>
    <dgm:cxn modelId="{00013592-EAA1-4C7D-A888-9B6B84549B4C}" type="presOf" srcId="{C25D393F-7D1E-4759-AD80-7FE4E8C506BB}" destId="{BE23A489-C84F-42E2-85DD-5967A422D77B}" srcOrd="0" destOrd="0" presId="urn:microsoft.com/office/officeart/2018/2/layout/IconVerticalSolidList"/>
    <dgm:cxn modelId="{94DEEBC9-3A92-4860-A2B8-D1E4DF984A21}" type="presOf" srcId="{1FF42E89-2105-4BC4-BD5C-04FDE5AAE0BD}" destId="{B6A67479-6C0C-4C1A-B259-98CC4A3C6E89}" srcOrd="0" destOrd="0" presId="urn:microsoft.com/office/officeart/2018/2/layout/IconVerticalSolidList"/>
    <dgm:cxn modelId="{36E320D2-FC05-4038-AFB3-12BDE146A326}" type="presOf" srcId="{721D6052-3C5A-4BD8-A574-7467EA5C4AD1}" destId="{71AC2C2B-5653-476D-80DA-1A220D0DBACF}" srcOrd="0" destOrd="0" presId="urn:microsoft.com/office/officeart/2018/2/layout/IconVerticalSolidList"/>
    <dgm:cxn modelId="{86DD70D4-9E2E-43E4-B854-31ABDAAEDE94}" type="presOf" srcId="{9DC0A29B-9950-4487-9CE0-DC7563955499}" destId="{B2BD5174-BB9B-4BD8-8029-B9CF3E3F95E8}" srcOrd="0" destOrd="0" presId="urn:microsoft.com/office/officeart/2018/2/layout/IconVerticalSolidList"/>
    <dgm:cxn modelId="{0A3FCBDF-FF6B-4A27-876F-3258D6F984E5}" srcId="{60208894-8A65-45AE-9494-FBC34813D4AC}" destId="{721D6052-3C5A-4BD8-A574-7467EA5C4AD1}" srcOrd="1" destOrd="0" parTransId="{0EF0EF16-431F-47FF-BEB6-C4FA1C98531D}" sibTransId="{E9A1161C-C504-42FD-B8F6-00933948FCDB}"/>
    <dgm:cxn modelId="{AB3D0BEA-9BB8-4EDD-84AA-D52393888E9A}" srcId="{60208894-8A65-45AE-9494-FBC34813D4AC}" destId="{9DC0A29B-9950-4487-9CE0-DC7563955499}" srcOrd="2" destOrd="0" parTransId="{3EB05BB5-D98D-4035-98D4-5679CE8B1D94}" sibTransId="{455A964F-6B19-4068-913F-21522B639B7E}"/>
    <dgm:cxn modelId="{29E51432-B3B8-4C93-8D7C-2E7C5AB876A8}" type="presParOf" srcId="{7554287E-5D51-41BA-A547-6BBEAB886DB3}" destId="{E747BFF3-37AF-45A1-9FCE-B33326AC8FF8}" srcOrd="0" destOrd="0" presId="urn:microsoft.com/office/officeart/2018/2/layout/IconVerticalSolidList"/>
    <dgm:cxn modelId="{A5AE7C23-F58B-4BC0-BA54-8136ED0D39EA}" type="presParOf" srcId="{E747BFF3-37AF-45A1-9FCE-B33326AC8FF8}" destId="{E03DFB99-4092-49C7-A4E2-E34B3167D62E}" srcOrd="0" destOrd="0" presId="urn:microsoft.com/office/officeart/2018/2/layout/IconVerticalSolidList"/>
    <dgm:cxn modelId="{D4699125-9168-4F74-9B5F-1D5367319297}" type="presParOf" srcId="{E747BFF3-37AF-45A1-9FCE-B33326AC8FF8}" destId="{58974C8C-684E-4D6F-9C55-DEF5EDE85773}" srcOrd="1" destOrd="0" presId="urn:microsoft.com/office/officeart/2018/2/layout/IconVerticalSolidList"/>
    <dgm:cxn modelId="{A7AD7E15-0E37-4E41-8876-D1B1C6FDFAF5}" type="presParOf" srcId="{E747BFF3-37AF-45A1-9FCE-B33326AC8FF8}" destId="{740899BC-502A-4ABC-A2E0-DA7071A4123E}" srcOrd="2" destOrd="0" presId="urn:microsoft.com/office/officeart/2018/2/layout/IconVerticalSolidList"/>
    <dgm:cxn modelId="{CC59C108-6CD6-4A42-A65B-4D74B978261E}" type="presParOf" srcId="{E747BFF3-37AF-45A1-9FCE-B33326AC8FF8}" destId="{36C380F7-8157-47A6-B858-21AB2C2DE139}" srcOrd="3" destOrd="0" presId="urn:microsoft.com/office/officeart/2018/2/layout/IconVerticalSolidList"/>
    <dgm:cxn modelId="{B3FEAF11-F938-4C6F-9C53-31D04075C6D2}" type="presParOf" srcId="{7554287E-5D51-41BA-A547-6BBEAB886DB3}" destId="{B2B72D27-E2BB-4DB1-AF63-7CCB5A524888}" srcOrd="1" destOrd="0" presId="urn:microsoft.com/office/officeart/2018/2/layout/IconVerticalSolidList"/>
    <dgm:cxn modelId="{B2FB2F1E-987E-4F35-A172-831E37546D23}" type="presParOf" srcId="{7554287E-5D51-41BA-A547-6BBEAB886DB3}" destId="{445A7744-B790-450B-91A5-D985F62E1FEA}" srcOrd="2" destOrd="0" presId="urn:microsoft.com/office/officeart/2018/2/layout/IconVerticalSolidList"/>
    <dgm:cxn modelId="{1DDF31FD-0F2C-417D-8BD4-B2C3577735F5}" type="presParOf" srcId="{445A7744-B790-450B-91A5-D985F62E1FEA}" destId="{FBCCEED0-817C-4525-A023-6161246FAC48}" srcOrd="0" destOrd="0" presId="urn:microsoft.com/office/officeart/2018/2/layout/IconVerticalSolidList"/>
    <dgm:cxn modelId="{74C4A489-2D8A-444A-ADEF-28981FE631D4}" type="presParOf" srcId="{445A7744-B790-450B-91A5-D985F62E1FEA}" destId="{3B9206B1-D50C-42F0-9F83-66BB6AE454F0}" srcOrd="1" destOrd="0" presId="urn:microsoft.com/office/officeart/2018/2/layout/IconVerticalSolidList"/>
    <dgm:cxn modelId="{8708438C-1750-4F87-8AEC-DD623A1B53FD}" type="presParOf" srcId="{445A7744-B790-450B-91A5-D985F62E1FEA}" destId="{77103875-7B4F-4EAF-8DC6-9C7E588EC1DA}" srcOrd="2" destOrd="0" presId="urn:microsoft.com/office/officeart/2018/2/layout/IconVerticalSolidList"/>
    <dgm:cxn modelId="{1A94C35D-5359-426B-87BA-BF24482BFC39}" type="presParOf" srcId="{445A7744-B790-450B-91A5-D985F62E1FEA}" destId="{71AC2C2B-5653-476D-80DA-1A220D0DBACF}" srcOrd="3" destOrd="0" presId="urn:microsoft.com/office/officeart/2018/2/layout/IconVerticalSolidList"/>
    <dgm:cxn modelId="{81A75D84-0DDB-4873-918A-B15E29D80C17}" type="presParOf" srcId="{7554287E-5D51-41BA-A547-6BBEAB886DB3}" destId="{306B8C53-0F57-41DC-BF45-A046620EC5C6}" srcOrd="3" destOrd="0" presId="urn:microsoft.com/office/officeart/2018/2/layout/IconVerticalSolidList"/>
    <dgm:cxn modelId="{2C931030-F1AC-4555-BDD5-91F0BBECC8CE}" type="presParOf" srcId="{7554287E-5D51-41BA-A547-6BBEAB886DB3}" destId="{7166A91F-C062-43F1-A35F-B9FF82E4F826}" srcOrd="4" destOrd="0" presId="urn:microsoft.com/office/officeart/2018/2/layout/IconVerticalSolidList"/>
    <dgm:cxn modelId="{BA5EF34A-5080-473C-9467-27374EFF7E6F}" type="presParOf" srcId="{7166A91F-C062-43F1-A35F-B9FF82E4F826}" destId="{FAB74754-8196-48F0-94F5-10F94784A0A8}" srcOrd="0" destOrd="0" presId="urn:microsoft.com/office/officeart/2018/2/layout/IconVerticalSolidList"/>
    <dgm:cxn modelId="{1209B18D-1021-4C64-B58D-BA5B0BBEF4E0}" type="presParOf" srcId="{7166A91F-C062-43F1-A35F-B9FF82E4F826}" destId="{5046C048-2B00-4747-AFAF-62359E0BBC47}" srcOrd="1" destOrd="0" presId="urn:microsoft.com/office/officeart/2018/2/layout/IconVerticalSolidList"/>
    <dgm:cxn modelId="{716C8FC7-6898-4EC7-A188-03D910C60A42}" type="presParOf" srcId="{7166A91F-C062-43F1-A35F-B9FF82E4F826}" destId="{FA046A93-7879-4DFE-9D26-F1DDB31CA54F}" srcOrd="2" destOrd="0" presId="urn:microsoft.com/office/officeart/2018/2/layout/IconVerticalSolidList"/>
    <dgm:cxn modelId="{B1398B22-2732-42E2-875D-FFFA9B856F5B}" type="presParOf" srcId="{7166A91F-C062-43F1-A35F-B9FF82E4F826}" destId="{B2BD5174-BB9B-4BD8-8029-B9CF3E3F95E8}" srcOrd="3" destOrd="0" presId="urn:microsoft.com/office/officeart/2018/2/layout/IconVerticalSolidList"/>
    <dgm:cxn modelId="{56D4B117-7685-475A-9E9C-45AB4CF67537}" type="presParOf" srcId="{7554287E-5D51-41BA-A547-6BBEAB886DB3}" destId="{C3459223-F144-4024-ADFE-83EE28C3DF16}" srcOrd="5" destOrd="0" presId="urn:microsoft.com/office/officeart/2018/2/layout/IconVerticalSolidList"/>
    <dgm:cxn modelId="{4E07F597-22C8-4FF9-AA34-610288DBA60C}" type="presParOf" srcId="{7554287E-5D51-41BA-A547-6BBEAB886DB3}" destId="{D8AADBAA-8A86-4201-8D44-37B33A44D501}" srcOrd="6" destOrd="0" presId="urn:microsoft.com/office/officeart/2018/2/layout/IconVerticalSolidList"/>
    <dgm:cxn modelId="{811121D1-7FD4-40BC-BBCE-2E45EF4EDE8F}" type="presParOf" srcId="{D8AADBAA-8A86-4201-8D44-37B33A44D501}" destId="{77E184CE-4B1A-4631-B1D6-6F573C1AF290}" srcOrd="0" destOrd="0" presId="urn:microsoft.com/office/officeart/2018/2/layout/IconVerticalSolidList"/>
    <dgm:cxn modelId="{4184A055-E20F-44C4-86A3-A79279FC59B3}" type="presParOf" srcId="{D8AADBAA-8A86-4201-8D44-37B33A44D501}" destId="{C3ADB76A-CE78-4889-87A5-04D29EA2ACE6}" srcOrd="1" destOrd="0" presId="urn:microsoft.com/office/officeart/2018/2/layout/IconVerticalSolidList"/>
    <dgm:cxn modelId="{22DA914C-6AFF-41D5-8814-418551BFE100}" type="presParOf" srcId="{D8AADBAA-8A86-4201-8D44-37B33A44D501}" destId="{4244142C-EAE3-4DE4-9245-F6A9E7DDFDD9}" srcOrd="2" destOrd="0" presId="urn:microsoft.com/office/officeart/2018/2/layout/IconVerticalSolidList"/>
    <dgm:cxn modelId="{3ED8CE01-00DC-49E5-9DC2-0EECD52FF00E}" type="presParOf" srcId="{D8AADBAA-8A86-4201-8D44-37B33A44D501}" destId="{BE23A489-C84F-42E2-85DD-5967A422D77B}" srcOrd="3" destOrd="0" presId="urn:microsoft.com/office/officeart/2018/2/layout/IconVerticalSolidList"/>
    <dgm:cxn modelId="{7B154E4A-340F-4667-8D12-FD0567CDDC38}" type="presParOf" srcId="{7554287E-5D51-41BA-A547-6BBEAB886DB3}" destId="{A195266D-2C60-44BC-BC9F-4CAAB712BC7C}" srcOrd="7" destOrd="0" presId="urn:microsoft.com/office/officeart/2018/2/layout/IconVerticalSolidList"/>
    <dgm:cxn modelId="{B5BDBC49-B8D2-4A45-86D9-4AA08C2D8447}" type="presParOf" srcId="{7554287E-5D51-41BA-A547-6BBEAB886DB3}" destId="{F3626655-A7DB-47E9-A9C2-64489B76AC04}" srcOrd="8" destOrd="0" presId="urn:microsoft.com/office/officeart/2018/2/layout/IconVerticalSolidList"/>
    <dgm:cxn modelId="{D7F563CA-5A21-4DC6-AC4D-038E83DC0290}" type="presParOf" srcId="{F3626655-A7DB-47E9-A9C2-64489B76AC04}" destId="{E0070F27-3361-4983-B857-BF25F84ED4A2}" srcOrd="0" destOrd="0" presId="urn:microsoft.com/office/officeart/2018/2/layout/IconVerticalSolidList"/>
    <dgm:cxn modelId="{A28B10DE-A27A-4146-9E84-F276C74679ED}" type="presParOf" srcId="{F3626655-A7DB-47E9-A9C2-64489B76AC04}" destId="{755C974C-C717-42AC-BAD7-C3268D21F482}" srcOrd="1" destOrd="0" presId="urn:microsoft.com/office/officeart/2018/2/layout/IconVerticalSolidList"/>
    <dgm:cxn modelId="{4D7B73F2-2081-44CD-93F2-ADE3B70D7305}" type="presParOf" srcId="{F3626655-A7DB-47E9-A9C2-64489B76AC04}" destId="{6F2B9EB0-CCA9-4336-B027-B3F00DF2844F}" srcOrd="2" destOrd="0" presId="urn:microsoft.com/office/officeart/2018/2/layout/IconVerticalSolidList"/>
    <dgm:cxn modelId="{6430AD3E-3386-41FE-A41F-652C44EC10ED}" type="presParOf" srcId="{F3626655-A7DB-47E9-A9C2-64489B76AC04}" destId="{8009E766-8B55-45CF-A214-C716BE00CC21}" srcOrd="3" destOrd="0" presId="urn:microsoft.com/office/officeart/2018/2/layout/IconVerticalSolidList"/>
    <dgm:cxn modelId="{5F21CE3A-29B7-40F4-929E-12193C3165CE}" type="presParOf" srcId="{7554287E-5D51-41BA-A547-6BBEAB886DB3}" destId="{4B39BC97-2BE1-49B1-8B66-2201DC8B3CA6}" srcOrd="9" destOrd="0" presId="urn:microsoft.com/office/officeart/2018/2/layout/IconVerticalSolidList"/>
    <dgm:cxn modelId="{AE12685E-F688-4C0E-975A-14804FB0CE70}" type="presParOf" srcId="{7554287E-5D51-41BA-A547-6BBEAB886DB3}" destId="{E5C9BE5A-D900-426B-9802-87F277AEA82C}" srcOrd="10" destOrd="0" presId="urn:microsoft.com/office/officeart/2018/2/layout/IconVerticalSolidList"/>
    <dgm:cxn modelId="{6CA19D14-2835-46EA-8AAE-A195DCDB2329}" type="presParOf" srcId="{E5C9BE5A-D900-426B-9802-87F277AEA82C}" destId="{F9E77F11-2718-4224-8160-DC7F3D1B6AD9}" srcOrd="0" destOrd="0" presId="urn:microsoft.com/office/officeart/2018/2/layout/IconVerticalSolidList"/>
    <dgm:cxn modelId="{60F4E6F1-47F5-489A-831C-A940688460EC}" type="presParOf" srcId="{E5C9BE5A-D900-426B-9802-87F277AEA82C}" destId="{ACFE0446-D412-4FFF-BC54-46900BB934EE}" srcOrd="1" destOrd="0" presId="urn:microsoft.com/office/officeart/2018/2/layout/IconVerticalSolidList"/>
    <dgm:cxn modelId="{4B47355C-CDEA-4BAE-A2F1-2785D6C6C0DE}" type="presParOf" srcId="{E5C9BE5A-D900-426B-9802-87F277AEA82C}" destId="{D7CE32D0-64E0-4766-A827-BE48A469F2E4}" srcOrd="2" destOrd="0" presId="urn:microsoft.com/office/officeart/2018/2/layout/IconVerticalSolidList"/>
    <dgm:cxn modelId="{DEB784A3-5F42-44D4-AF95-17AD6EFFE578}" type="presParOf" srcId="{E5C9BE5A-D900-426B-9802-87F277AEA82C}" destId="{B6A67479-6C0C-4C1A-B259-98CC4A3C6E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7B337F-9F1E-4692-9199-2AD9B0FA51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B13BB8-E3B2-4BA8-AEB6-D9FFE8635BB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Get</a:t>
          </a:r>
          <a:r>
            <a:rPr lang="de-DE"/>
            <a:t> an </a:t>
          </a:r>
          <a:r>
            <a:rPr lang="de-DE" err="1"/>
            <a:t>overview</a:t>
          </a:r>
          <a:r>
            <a:rPr lang="de-DE"/>
            <a:t> </a:t>
          </a:r>
          <a:r>
            <a:rPr lang="de-DE" err="1"/>
            <a:t>about</a:t>
          </a:r>
          <a:r>
            <a:rPr lang="de-DE"/>
            <a:t> my </a:t>
          </a:r>
          <a:r>
            <a:rPr lang="de-DE" err="1"/>
            <a:t>tasks</a:t>
          </a:r>
          <a:r>
            <a:rPr lang="de-DE"/>
            <a:t> – </a:t>
          </a:r>
          <a:r>
            <a:rPr lang="de-DE" err="1"/>
            <a:t>week</a:t>
          </a:r>
          <a:r>
            <a:rPr lang="de-DE"/>
            <a:t> per </a:t>
          </a:r>
          <a:r>
            <a:rPr lang="de-DE" err="1"/>
            <a:t>week</a:t>
          </a:r>
          <a:endParaRPr lang="en-US"/>
        </a:p>
      </dgm:t>
    </dgm:pt>
    <dgm:pt modelId="{27846E67-4A89-43D5-A1CE-935A817F50BB}" type="parTrans" cxnId="{C9B143C3-8EFB-4D1D-9123-4C52709F6E4B}">
      <dgm:prSet/>
      <dgm:spPr/>
      <dgm:t>
        <a:bodyPr/>
        <a:lstStyle/>
        <a:p>
          <a:endParaRPr lang="en-US"/>
        </a:p>
      </dgm:t>
    </dgm:pt>
    <dgm:pt modelId="{76512BBC-A64D-4D04-958A-BEAB229E2E9E}" type="sibTrans" cxnId="{C9B143C3-8EFB-4D1D-9123-4C52709F6E4B}">
      <dgm:prSet/>
      <dgm:spPr/>
      <dgm:t>
        <a:bodyPr/>
        <a:lstStyle/>
        <a:p>
          <a:endParaRPr lang="en-US"/>
        </a:p>
      </dgm:t>
    </dgm:pt>
    <dgm:pt modelId="{937E8A59-1505-43D9-9D34-131D001B36E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Group my tasks by project</a:t>
          </a:r>
          <a:endParaRPr lang="en-US"/>
        </a:p>
      </dgm:t>
    </dgm:pt>
    <dgm:pt modelId="{643E340D-379F-4FB9-A982-295E7EA0F387}" type="parTrans" cxnId="{809DD9A5-A935-41C9-867A-2BA61309D977}">
      <dgm:prSet/>
      <dgm:spPr/>
      <dgm:t>
        <a:bodyPr/>
        <a:lstStyle/>
        <a:p>
          <a:endParaRPr lang="en-US"/>
        </a:p>
      </dgm:t>
    </dgm:pt>
    <dgm:pt modelId="{F7B904B8-EBF0-4BE8-89A7-42565AE094C3}" type="sibTrans" cxnId="{809DD9A5-A935-41C9-867A-2BA61309D977}">
      <dgm:prSet/>
      <dgm:spPr/>
      <dgm:t>
        <a:bodyPr/>
        <a:lstStyle/>
        <a:p>
          <a:endParaRPr lang="en-US"/>
        </a:p>
      </dgm:t>
    </dgm:pt>
    <dgm:pt modelId="{A7500EF0-0BC8-4226-B439-989C959ED8D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Find my stuff in no time</a:t>
          </a:r>
          <a:endParaRPr lang="en-US"/>
        </a:p>
      </dgm:t>
    </dgm:pt>
    <dgm:pt modelId="{601A9A38-0CE9-4258-8405-4C683069EDAE}" type="parTrans" cxnId="{BE3AA976-D3E0-4376-8823-B61AA13B9BB2}">
      <dgm:prSet/>
      <dgm:spPr/>
      <dgm:t>
        <a:bodyPr/>
        <a:lstStyle/>
        <a:p>
          <a:endParaRPr lang="en-US"/>
        </a:p>
      </dgm:t>
    </dgm:pt>
    <dgm:pt modelId="{E30587AD-8CB0-4314-A667-39FEAC494816}" type="sibTrans" cxnId="{BE3AA976-D3E0-4376-8823-B61AA13B9BB2}">
      <dgm:prSet/>
      <dgm:spPr/>
      <dgm:t>
        <a:bodyPr/>
        <a:lstStyle/>
        <a:p>
          <a:endParaRPr lang="en-US"/>
        </a:p>
      </dgm:t>
    </dgm:pt>
    <dgm:pt modelId="{278EB46F-4773-4A57-AF77-C23E4E7F2A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Achieve inbox zero</a:t>
          </a:r>
          <a:endParaRPr lang="en-US"/>
        </a:p>
      </dgm:t>
    </dgm:pt>
    <dgm:pt modelId="{7B4AB70C-26AB-4702-AAF7-3245DC335EFB}" type="parTrans" cxnId="{84C3AE07-05F2-40D1-86A7-4961EA9A6897}">
      <dgm:prSet/>
      <dgm:spPr/>
      <dgm:t>
        <a:bodyPr/>
        <a:lstStyle/>
        <a:p>
          <a:endParaRPr lang="en-US"/>
        </a:p>
      </dgm:t>
    </dgm:pt>
    <dgm:pt modelId="{282E6ABA-D81A-46E4-8F5F-88CAA8B09061}" type="sibTrans" cxnId="{84C3AE07-05F2-40D1-86A7-4961EA9A6897}">
      <dgm:prSet/>
      <dgm:spPr/>
      <dgm:t>
        <a:bodyPr/>
        <a:lstStyle/>
        <a:p>
          <a:endParaRPr lang="en-US"/>
        </a:p>
      </dgm:t>
    </dgm:pt>
    <dgm:pt modelId="{79144B2D-86E2-4FAA-92E1-47561040184C}" type="pres">
      <dgm:prSet presAssocID="{A07B337F-9F1E-4692-9199-2AD9B0FA5183}" presName="root" presStyleCnt="0">
        <dgm:presLayoutVars>
          <dgm:dir/>
          <dgm:resizeHandles val="exact"/>
        </dgm:presLayoutVars>
      </dgm:prSet>
      <dgm:spPr/>
    </dgm:pt>
    <dgm:pt modelId="{1EE1CC28-AA36-45F9-B4A5-BEFA8EA25631}" type="pres">
      <dgm:prSet presAssocID="{B2B13BB8-E3B2-4BA8-AEB6-D9FFE8635BBB}" presName="compNode" presStyleCnt="0"/>
      <dgm:spPr/>
    </dgm:pt>
    <dgm:pt modelId="{21FD0D6B-B129-4910-9A0E-20E37FCD1AD3}" type="pres">
      <dgm:prSet presAssocID="{B2B13BB8-E3B2-4BA8-AEB6-D9FFE8635BBB}" presName="bgRect" presStyleLbl="bgShp" presStyleIdx="0" presStyleCnt="4"/>
      <dgm:spPr/>
    </dgm:pt>
    <dgm:pt modelId="{8674AC3A-F8B0-44A9-8162-C0BF11D2FB64}" type="pres">
      <dgm:prSet presAssocID="{B2B13BB8-E3B2-4BA8-AEB6-D9FFE8635B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C5377F7-9843-48B7-A55F-ACFAABB4BE10}" type="pres">
      <dgm:prSet presAssocID="{B2B13BB8-E3B2-4BA8-AEB6-D9FFE8635BBB}" presName="spaceRect" presStyleCnt="0"/>
      <dgm:spPr/>
    </dgm:pt>
    <dgm:pt modelId="{F514C742-718F-4990-9EB5-C143E8934977}" type="pres">
      <dgm:prSet presAssocID="{B2B13BB8-E3B2-4BA8-AEB6-D9FFE8635BBB}" presName="parTx" presStyleLbl="revTx" presStyleIdx="0" presStyleCnt="4">
        <dgm:presLayoutVars>
          <dgm:chMax val="0"/>
          <dgm:chPref val="0"/>
        </dgm:presLayoutVars>
      </dgm:prSet>
      <dgm:spPr/>
    </dgm:pt>
    <dgm:pt modelId="{F5A03EC5-DBF4-47FE-8051-1B424B66074C}" type="pres">
      <dgm:prSet presAssocID="{76512BBC-A64D-4D04-958A-BEAB229E2E9E}" presName="sibTrans" presStyleCnt="0"/>
      <dgm:spPr/>
    </dgm:pt>
    <dgm:pt modelId="{5F94BD3E-BA49-4CFE-A2DA-0460E9C04A0E}" type="pres">
      <dgm:prSet presAssocID="{937E8A59-1505-43D9-9D34-131D001B36E8}" presName="compNode" presStyleCnt="0"/>
      <dgm:spPr/>
    </dgm:pt>
    <dgm:pt modelId="{8B56DE8B-E4F8-4BF0-9570-B19FAC7DBF3E}" type="pres">
      <dgm:prSet presAssocID="{937E8A59-1505-43D9-9D34-131D001B36E8}" presName="bgRect" presStyleLbl="bgShp" presStyleIdx="1" presStyleCnt="4"/>
      <dgm:spPr/>
    </dgm:pt>
    <dgm:pt modelId="{B8A91EAD-7821-46C1-8E34-C570E57EE5BF}" type="pres">
      <dgm:prSet presAssocID="{937E8A59-1505-43D9-9D34-131D001B36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96542F7E-F6A1-48AA-A6B7-2BF558D251D1}" type="pres">
      <dgm:prSet presAssocID="{937E8A59-1505-43D9-9D34-131D001B36E8}" presName="spaceRect" presStyleCnt="0"/>
      <dgm:spPr/>
    </dgm:pt>
    <dgm:pt modelId="{3ECA876C-8BDF-4832-B7AD-639A56B3C539}" type="pres">
      <dgm:prSet presAssocID="{937E8A59-1505-43D9-9D34-131D001B36E8}" presName="parTx" presStyleLbl="revTx" presStyleIdx="1" presStyleCnt="4">
        <dgm:presLayoutVars>
          <dgm:chMax val="0"/>
          <dgm:chPref val="0"/>
        </dgm:presLayoutVars>
      </dgm:prSet>
      <dgm:spPr/>
    </dgm:pt>
    <dgm:pt modelId="{B672CCBB-8324-4278-A647-9623BCDFF27C}" type="pres">
      <dgm:prSet presAssocID="{F7B904B8-EBF0-4BE8-89A7-42565AE094C3}" presName="sibTrans" presStyleCnt="0"/>
      <dgm:spPr/>
    </dgm:pt>
    <dgm:pt modelId="{43B8803E-2D25-4025-928F-FD093AF25847}" type="pres">
      <dgm:prSet presAssocID="{A7500EF0-0BC8-4226-B439-989C959ED8D9}" presName="compNode" presStyleCnt="0"/>
      <dgm:spPr/>
    </dgm:pt>
    <dgm:pt modelId="{4520228E-7C27-43F0-87E2-8053A8B81042}" type="pres">
      <dgm:prSet presAssocID="{A7500EF0-0BC8-4226-B439-989C959ED8D9}" presName="bgRect" presStyleLbl="bgShp" presStyleIdx="2" presStyleCnt="4"/>
      <dgm:spPr/>
    </dgm:pt>
    <dgm:pt modelId="{FF5EEC70-BD5A-4CBA-BCF6-E585A789BAEA}" type="pres">
      <dgm:prSet presAssocID="{A7500EF0-0BC8-4226-B439-989C959ED8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1BF0D353-5B81-4FB2-855E-635D8B901430}" type="pres">
      <dgm:prSet presAssocID="{A7500EF0-0BC8-4226-B439-989C959ED8D9}" presName="spaceRect" presStyleCnt="0"/>
      <dgm:spPr/>
    </dgm:pt>
    <dgm:pt modelId="{BDD98F80-2329-4F8A-B3FF-351D7141B598}" type="pres">
      <dgm:prSet presAssocID="{A7500EF0-0BC8-4226-B439-989C959ED8D9}" presName="parTx" presStyleLbl="revTx" presStyleIdx="2" presStyleCnt="4">
        <dgm:presLayoutVars>
          <dgm:chMax val="0"/>
          <dgm:chPref val="0"/>
        </dgm:presLayoutVars>
      </dgm:prSet>
      <dgm:spPr/>
    </dgm:pt>
    <dgm:pt modelId="{3C624658-273B-4E42-8B4D-04701F7EEFAE}" type="pres">
      <dgm:prSet presAssocID="{E30587AD-8CB0-4314-A667-39FEAC494816}" presName="sibTrans" presStyleCnt="0"/>
      <dgm:spPr/>
    </dgm:pt>
    <dgm:pt modelId="{81A2EC42-A811-4EEF-BC53-A6592351ED03}" type="pres">
      <dgm:prSet presAssocID="{278EB46F-4773-4A57-AF77-C23E4E7F2A31}" presName="compNode" presStyleCnt="0"/>
      <dgm:spPr/>
    </dgm:pt>
    <dgm:pt modelId="{21EE0F68-E14D-4D49-98D4-082AEC07BB64}" type="pres">
      <dgm:prSet presAssocID="{278EB46F-4773-4A57-AF77-C23E4E7F2A31}" presName="bgRect" presStyleLbl="bgShp" presStyleIdx="3" presStyleCnt="4"/>
      <dgm:spPr/>
    </dgm:pt>
    <dgm:pt modelId="{5925082A-3786-4B28-85A5-EF0BDBB39673}" type="pres">
      <dgm:prSet presAssocID="{278EB46F-4773-4A57-AF77-C23E4E7F2A3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CC09415-D0E4-4217-A4B2-CC916BD1C7BD}" type="pres">
      <dgm:prSet presAssocID="{278EB46F-4773-4A57-AF77-C23E4E7F2A31}" presName="spaceRect" presStyleCnt="0"/>
      <dgm:spPr/>
    </dgm:pt>
    <dgm:pt modelId="{AF52FB38-0119-481A-A551-3E5DB25FF086}" type="pres">
      <dgm:prSet presAssocID="{278EB46F-4773-4A57-AF77-C23E4E7F2A3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F191500-D321-49A7-A9D7-27360ADEC13F}" type="presOf" srcId="{A07B337F-9F1E-4692-9199-2AD9B0FA5183}" destId="{79144B2D-86E2-4FAA-92E1-47561040184C}" srcOrd="0" destOrd="0" presId="urn:microsoft.com/office/officeart/2018/2/layout/IconVerticalSolidList"/>
    <dgm:cxn modelId="{84C3AE07-05F2-40D1-86A7-4961EA9A6897}" srcId="{A07B337F-9F1E-4692-9199-2AD9B0FA5183}" destId="{278EB46F-4773-4A57-AF77-C23E4E7F2A31}" srcOrd="3" destOrd="0" parTransId="{7B4AB70C-26AB-4702-AAF7-3245DC335EFB}" sibTransId="{282E6ABA-D81A-46E4-8F5F-88CAA8B09061}"/>
    <dgm:cxn modelId="{DC5C3442-3FC5-44C7-913A-9D1C935C1BE7}" type="presOf" srcId="{A7500EF0-0BC8-4226-B439-989C959ED8D9}" destId="{BDD98F80-2329-4F8A-B3FF-351D7141B598}" srcOrd="0" destOrd="0" presId="urn:microsoft.com/office/officeart/2018/2/layout/IconVerticalSolidList"/>
    <dgm:cxn modelId="{87271146-C975-44BE-909E-6C0B76AF391E}" type="presOf" srcId="{B2B13BB8-E3B2-4BA8-AEB6-D9FFE8635BBB}" destId="{F514C742-718F-4990-9EB5-C143E8934977}" srcOrd="0" destOrd="0" presId="urn:microsoft.com/office/officeart/2018/2/layout/IconVerticalSolidList"/>
    <dgm:cxn modelId="{921BFD4B-274A-42A4-BE2D-17BDF6E6C084}" type="presOf" srcId="{278EB46F-4773-4A57-AF77-C23E4E7F2A31}" destId="{AF52FB38-0119-481A-A551-3E5DB25FF086}" srcOrd="0" destOrd="0" presId="urn:microsoft.com/office/officeart/2018/2/layout/IconVerticalSolidList"/>
    <dgm:cxn modelId="{BE3AA976-D3E0-4376-8823-B61AA13B9BB2}" srcId="{A07B337F-9F1E-4692-9199-2AD9B0FA5183}" destId="{A7500EF0-0BC8-4226-B439-989C959ED8D9}" srcOrd="2" destOrd="0" parTransId="{601A9A38-0CE9-4258-8405-4C683069EDAE}" sibTransId="{E30587AD-8CB0-4314-A667-39FEAC494816}"/>
    <dgm:cxn modelId="{02E23382-9D39-4CE9-9C02-1B421987A8B8}" type="presOf" srcId="{937E8A59-1505-43D9-9D34-131D001B36E8}" destId="{3ECA876C-8BDF-4832-B7AD-639A56B3C539}" srcOrd="0" destOrd="0" presId="urn:microsoft.com/office/officeart/2018/2/layout/IconVerticalSolidList"/>
    <dgm:cxn modelId="{809DD9A5-A935-41C9-867A-2BA61309D977}" srcId="{A07B337F-9F1E-4692-9199-2AD9B0FA5183}" destId="{937E8A59-1505-43D9-9D34-131D001B36E8}" srcOrd="1" destOrd="0" parTransId="{643E340D-379F-4FB9-A982-295E7EA0F387}" sibTransId="{F7B904B8-EBF0-4BE8-89A7-42565AE094C3}"/>
    <dgm:cxn modelId="{C9B143C3-8EFB-4D1D-9123-4C52709F6E4B}" srcId="{A07B337F-9F1E-4692-9199-2AD9B0FA5183}" destId="{B2B13BB8-E3B2-4BA8-AEB6-D9FFE8635BBB}" srcOrd="0" destOrd="0" parTransId="{27846E67-4A89-43D5-A1CE-935A817F50BB}" sibTransId="{76512BBC-A64D-4D04-958A-BEAB229E2E9E}"/>
    <dgm:cxn modelId="{97BEEF1B-ACB4-40EE-9D5F-E4523DE0A70E}" type="presParOf" srcId="{79144B2D-86E2-4FAA-92E1-47561040184C}" destId="{1EE1CC28-AA36-45F9-B4A5-BEFA8EA25631}" srcOrd="0" destOrd="0" presId="urn:microsoft.com/office/officeart/2018/2/layout/IconVerticalSolidList"/>
    <dgm:cxn modelId="{4A55CBC9-03BF-4185-B2B8-0B77CAFFA3FF}" type="presParOf" srcId="{1EE1CC28-AA36-45F9-B4A5-BEFA8EA25631}" destId="{21FD0D6B-B129-4910-9A0E-20E37FCD1AD3}" srcOrd="0" destOrd="0" presId="urn:microsoft.com/office/officeart/2018/2/layout/IconVerticalSolidList"/>
    <dgm:cxn modelId="{C82EC402-3DB9-4180-8314-1FC4E223E574}" type="presParOf" srcId="{1EE1CC28-AA36-45F9-B4A5-BEFA8EA25631}" destId="{8674AC3A-F8B0-44A9-8162-C0BF11D2FB64}" srcOrd="1" destOrd="0" presId="urn:microsoft.com/office/officeart/2018/2/layout/IconVerticalSolidList"/>
    <dgm:cxn modelId="{8F6BF89A-09F0-4EC7-A053-3C32661EF81F}" type="presParOf" srcId="{1EE1CC28-AA36-45F9-B4A5-BEFA8EA25631}" destId="{9C5377F7-9843-48B7-A55F-ACFAABB4BE10}" srcOrd="2" destOrd="0" presId="urn:microsoft.com/office/officeart/2018/2/layout/IconVerticalSolidList"/>
    <dgm:cxn modelId="{A4F89E33-E0B3-4497-8238-AE4ADD119E98}" type="presParOf" srcId="{1EE1CC28-AA36-45F9-B4A5-BEFA8EA25631}" destId="{F514C742-718F-4990-9EB5-C143E8934977}" srcOrd="3" destOrd="0" presId="urn:microsoft.com/office/officeart/2018/2/layout/IconVerticalSolidList"/>
    <dgm:cxn modelId="{EEF63E65-3253-45DA-851D-680FDC390756}" type="presParOf" srcId="{79144B2D-86E2-4FAA-92E1-47561040184C}" destId="{F5A03EC5-DBF4-47FE-8051-1B424B66074C}" srcOrd="1" destOrd="0" presId="urn:microsoft.com/office/officeart/2018/2/layout/IconVerticalSolidList"/>
    <dgm:cxn modelId="{14D80813-C04E-4F7F-AFC2-4745E12CC8CA}" type="presParOf" srcId="{79144B2D-86E2-4FAA-92E1-47561040184C}" destId="{5F94BD3E-BA49-4CFE-A2DA-0460E9C04A0E}" srcOrd="2" destOrd="0" presId="urn:microsoft.com/office/officeart/2018/2/layout/IconVerticalSolidList"/>
    <dgm:cxn modelId="{BEDC17EB-F23C-4F7F-A00D-639C76C37CAD}" type="presParOf" srcId="{5F94BD3E-BA49-4CFE-A2DA-0460E9C04A0E}" destId="{8B56DE8B-E4F8-4BF0-9570-B19FAC7DBF3E}" srcOrd="0" destOrd="0" presId="urn:microsoft.com/office/officeart/2018/2/layout/IconVerticalSolidList"/>
    <dgm:cxn modelId="{89405467-2FA6-42B9-894B-2013A32841AC}" type="presParOf" srcId="{5F94BD3E-BA49-4CFE-A2DA-0460E9C04A0E}" destId="{B8A91EAD-7821-46C1-8E34-C570E57EE5BF}" srcOrd="1" destOrd="0" presId="urn:microsoft.com/office/officeart/2018/2/layout/IconVerticalSolidList"/>
    <dgm:cxn modelId="{49BE9B7A-9745-47F0-8A82-C8FFA1E1AE41}" type="presParOf" srcId="{5F94BD3E-BA49-4CFE-A2DA-0460E9C04A0E}" destId="{96542F7E-F6A1-48AA-A6B7-2BF558D251D1}" srcOrd="2" destOrd="0" presId="urn:microsoft.com/office/officeart/2018/2/layout/IconVerticalSolidList"/>
    <dgm:cxn modelId="{EA2FFD6D-861B-4800-928A-2B545B09276C}" type="presParOf" srcId="{5F94BD3E-BA49-4CFE-A2DA-0460E9C04A0E}" destId="{3ECA876C-8BDF-4832-B7AD-639A56B3C539}" srcOrd="3" destOrd="0" presId="urn:microsoft.com/office/officeart/2018/2/layout/IconVerticalSolidList"/>
    <dgm:cxn modelId="{F75F2982-44F6-429D-9035-69D8098E7A56}" type="presParOf" srcId="{79144B2D-86E2-4FAA-92E1-47561040184C}" destId="{B672CCBB-8324-4278-A647-9623BCDFF27C}" srcOrd="3" destOrd="0" presId="urn:microsoft.com/office/officeart/2018/2/layout/IconVerticalSolidList"/>
    <dgm:cxn modelId="{065F38F0-E7B8-4E14-B2B6-187534D6C00C}" type="presParOf" srcId="{79144B2D-86E2-4FAA-92E1-47561040184C}" destId="{43B8803E-2D25-4025-928F-FD093AF25847}" srcOrd="4" destOrd="0" presId="urn:microsoft.com/office/officeart/2018/2/layout/IconVerticalSolidList"/>
    <dgm:cxn modelId="{397053F2-0223-4540-9851-B590104ED192}" type="presParOf" srcId="{43B8803E-2D25-4025-928F-FD093AF25847}" destId="{4520228E-7C27-43F0-87E2-8053A8B81042}" srcOrd="0" destOrd="0" presId="urn:microsoft.com/office/officeart/2018/2/layout/IconVerticalSolidList"/>
    <dgm:cxn modelId="{D2283BD8-F2A9-4089-971F-1EFB0F55F766}" type="presParOf" srcId="{43B8803E-2D25-4025-928F-FD093AF25847}" destId="{FF5EEC70-BD5A-4CBA-BCF6-E585A789BAEA}" srcOrd="1" destOrd="0" presId="urn:microsoft.com/office/officeart/2018/2/layout/IconVerticalSolidList"/>
    <dgm:cxn modelId="{E4A6E621-5390-4684-8A84-02A9FB44197B}" type="presParOf" srcId="{43B8803E-2D25-4025-928F-FD093AF25847}" destId="{1BF0D353-5B81-4FB2-855E-635D8B901430}" srcOrd="2" destOrd="0" presId="urn:microsoft.com/office/officeart/2018/2/layout/IconVerticalSolidList"/>
    <dgm:cxn modelId="{AD3D895C-4C29-415E-BE8C-69BF917AA44B}" type="presParOf" srcId="{43B8803E-2D25-4025-928F-FD093AF25847}" destId="{BDD98F80-2329-4F8A-B3FF-351D7141B598}" srcOrd="3" destOrd="0" presId="urn:microsoft.com/office/officeart/2018/2/layout/IconVerticalSolidList"/>
    <dgm:cxn modelId="{3131ACDA-DF70-4C04-97EE-5BF929C2095C}" type="presParOf" srcId="{79144B2D-86E2-4FAA-92E1-47561040184C}" destId="{3C624658-273B-4E42-8B4D-04701F7EEFAE}" srcOrd="5" destOrd="0" presId="urn:microsoft.com/office/officeart/2018/2/layout/IconVerticalSolidList"/>
    <dgm:cxn modelId="{B09AFB4C-79ED-49FC-ACDE-ADC3E00EC546}" type="presParOf" srcId="{79144B2D-86E2-4FAA-92E1-47561040184C}" destId="{81A2EC42-A811-4EEF-BC53-A6592351ED03}" srcOrd="6" destOrd="0" presId="urn:microsoft.com/office/officeart/2018/2/layout/IconVerticalSolidList"/>
    <dgm:cxn modelId="{ADF4D398-FFBF-4326-9095-91B98AE2ED64}" type="presParOf" srcId="{81A2EC42-A811-4EEF-BC53-A6592351ED03}" destId="{21EE0F68-E14D-4D49-98D4-082AEC07BB64}" srcOrd="0" destOrd="0" presId="urn:microsoft.com/office/officeart/2018/2/layout/IconVerticalSolidList"/>
    <dgm:cxn modelId="{2C251DE2-08A5-44EC-B825-212688766156}" type="presParOf" srcId="{81A2EC42-A811-4EEF-BC53-A6592351ED03}" destId="{5925082A-3786-4B28-85A5-EF0BDBB39673}" srcOrd="1" destOrd="0" presId="urn:microsoft.com/office/officeart/2018/2/layout/IconVerticalSolidList"/>
    <dgm:cxn modelId="{415D90B0-D4D2-4CC0-8287-3B39C924FB8A}" type="presParOf" srcId="{81A2EC42-A811-4EEF-BC53-A6592351ED03}" destId="{ECC09415-D0E4-4217-A4B2-CC916BD1C7BD}" srcOrd="2" destOrd="0" presId="urn:microsoft.com/office/officeart/2018/2/layout/IconVerticalSolidList"/>
    <dgm:cxn modelId="{DF164906-47C7-4E89-9428-09CC79BF2934}" type="presParOf" srcId="{81A2EC42-A811-4EEF-BC53-A6592351ED03}" destId="{AF52FB38-0119-481A-A551-3E5DB25FF0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8364DA-69FB-48CA-9733-EBFD05FF52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08C2BC7-E338-4FD5-9A23-E3B4239957EE}">
      <dgm:prSet/>
      <dgm:spPr/>
      <dgm:t>
        <a:bodyPr/>
        <a:lstStyle/>
        <a:p>
          <a:r>
            <a:rPr lang="de-DE"/>
            <a:t>Microsoft To-Do for personal productivity</a:t>
          </a:r>
          <a:endParaRPr lang="en-US"/>
        </a:p>
      </dgm:t>
    </dgm:pt>
    <dgm:pt modelId="{3A950D13-0014-4B84-AE2A-AEB40337AF04}" type="parTrans" cxnId="{7B1E06BE-4ED1-4398-8E00-1EBE5044247A}">
      <dgm:prSet/>
      <dgm:spPr/>
      <dgm:t>
        <a:bodyPr/>
        <a:lstStyle/>
        <a:p>
          <a:endParaRPr lang="en-US"/>
        </a:p>
      </dgm:t>
    </dgm:pt>
    <dgm:pt modelId="{E4D5EF86-22DA-4607-9F91-663682419509}" type="sibTrans" cxnId="{7B1E06BE-4ED1-4398-8E00-1EBE5044247A}">
      <dgm:prSet/>
      <dgm:spPr/>
      <dgm:t>
        <a:bodyPr/>
        <a:lstStyle/>
        <a:p>
          <a:endParaRPr lang="en-US"/>
        </a:p>
      </dgm:t>
    </dgm:pt>
    <dgm:pt modelId="{01BF2764-339E-4AD2-91CA-AB4EFF593E14}">
      <dgm:prSet/>
      <dgm:spPr/>
      <dgm:t>
        <a:bodyPr/>
        <a:lstStyle/>
        <a:p>
          <a:r>
            <a:rPr lang="de-DE"/>
            <a:t>Microsoft Planner for </a:t>
          </a:r>
          <a:r>
            <a:rPr lang="de-DE" err="1"/>
            <a:t>group</a:t>
          </a:r>
          <a:r>
            <a:rPr lang="de-DE"/>
            <a:t> </a:t>
          </a:r>
          <a:r>
            <a:rPr lang="de-DE" err="1"/>
            <a:t>tasks</a:t>
          </a:r>
          <a:r>
            <a:rPr lang="de-DE"/>
            <a:t>: </a:t>
          </a:r>
          <a:r>
            <a:rPr lang="de-DE" err="1"/>
            <a:t>transparency</a:t>
          </a:r>
          <a:r>
            <a:rPr lang="de-DE"/>
            <a:t> and </a:t>
          </a:r>
          <a:r>
            <a:rPr lang="de-DE" err="1"/>
            <a:t>uncluttered</a:t>
          </a:r>
          <a:r>
            <a:rPr lang="de-DE"/>
            <a:t> </a:t>
          </a:r>
          <a:r>
            <a:rPr lang="de-DE" err="1"/>
            <a:t>view</a:t>
          </a:r>
          <a:r>
            <a:rPr lang="de-DE"/>
            <a:t> on </a:t>
          </a:r>
          <a:r>
            <a:rPr lang="de-DE" err="1"/>
            <a:t>everything</a:t>
          </a:r>
          <a:endParaRPr lang="en-US"/>
        </a:p>
      </dgm:t>
    </dgm:pt>
    <dgm:pt modelId="{70CF490B-6F02-4432-AABF-FEBF371F380F}" type="parTrans" cxnId="{D99BB6C7-8882-49B8-A59D-D2097F1AE603}">
      <dgm:prSet/>
      <dgm:spPr/>
      <dgm:t>
        <a:bodyPr/>
        <a:lstStyle/>
        <a:p>
          <a:endParaRPr lang="en-US"/>
        </a:p>
      </dgm:t>
    </dgm:pt>
    <dgm:pt modelId="{5ED65AA9-66A2-435F-A5A3-7D275F4CA000}" type="sibTrans" cxnId="{D99BB6C7-8882-49B8-A59D-D2097F1AE603}">
      <dgm:prSet/>
      <dgm:spPr/>
      <dgm:t>
        <a:bodyPr/>
        <a:lstStyle/>
        <a:p>
          <a:endParaRPr lang="en-US"/>
        </a:p>
      </dgm:t>
    </dgm:pt>
    <dgm:pt modelId="{5A939B18-E393-441D-B296-57A091E213C1}">
      <dgm:prSet/>
      <dgm:spPr/>
      <dgm:t>
        <a:bodyPr/>
        <a:lstStyle/>
        <a:p>
          <a:r>
            <a:rPr lang="de-DE"/>
            <a:t>Connect To-Do with </a:t>
          </a:r>
          <a:r>
            <a:rPr lang="de-DE" b="0" i="1" err="1"/>
            <a:t>flagged</a:t>
          </a:r>
          <a:r>
            <a:rPr lang="de-DE" b="0" i="1"/>
            <a:t> Email </a:t>
          </a:r>
          <a:r>
            <a:rPr lang="de-DE"/>
            <a:t>and </a:t>
          </a:r>
          <a:r>
            <a:rPr lang="de-DE" b="0" i="1" err="1"/>
            <a:t>tasks</a:t>
          </a:r>
          <a:r>
            <a:rPr lang="de-DE" b="0" i="1"/>
            <a:t> </a:t>
          </a:r>
          <a:r>
            <a:rPr lang="de-DE" b="0" i="1" err="1"/>
            <a:t>assigned</a:t>
          </a:r>
          <a:r>
            <a:rPr lang="de-DE" b="0" i="1"/>
            <a:t> to </a:t>
          </a:r>
          <a:r>
            <a:rPr lang="de-DE" b="0" i="1" err="1"/>
            <a:t>me</a:t>
          </a:r>
          <a:endParaRPr lang="en-US" b="0" i="1"/>
        </a:p>
      </dgm:t>
    </dgm:pt>
    <dgm:pt modelId="{6C249ED0-F341-446D-9224-A324E2166883}" type="parTrans" cxnId="{CB130685-8CC4-4504-A554-CB4F4042AF6B}">
      <dgm:prSet/>
      <dgm:spPr/>
      <dgm:t>
        <a:bodyPr/>
        <a:lstStyle/>
        <a:p>
          <a:endParaRPr lang="en-US"/>
        </a:p>
      </dgm:t>
    </dgm:pt>
    <dgm:pt modelId="{E3845222-F25C-4879-8A29-E6A6F6AF91B3}" type="sibTrans" cxnId="{CB130685-8CC4-4504-A554-CB4F4042AF6B}">
      <dgm:prSet/>
      <dgm:spPr/>
      <dgm:t>
        <a:bodyPr/>
        <a:lstStyle/>
        <a:p>
          <a:endParaRPr lang="en-US"/>
        </a:p>
      </dgm:t>
    </dgm:pt>
    <dgm:pt modelId="{D8ED438C-1098-497C-B2F7-7E17BEB9FE20}" type="pres">
      <dgm:prSet presAssocID="{838364DA-69FB-48CA-9733-EBFD05FF526E}" presName="root" presStyleCnt="0">
        <dgm:presLayoutVars>
          <dgm:dir/>
          <dgm:resizeHandles val="exact"/>
        </dgm:presLayoutVars>
      </dgm:prSet>
      <dgm:spPr/>
    </dgm:pt>
    <dgm:pt modelId="{14330069-0590-49CB-AA1C-6821CF8904B4}" type="pres">
      <dgm:prSet presAssocID="{B08C2BC7-E338-4FD5-9A23-E3B4239957EE}" presName="compNode" presStyleCnt="0"/>
      <dgm:spPr/>
    </dgm:pt>
    <dgm:pt modelId="{E8F473D9-2B75-4649-8648-D651A7490A08}" type="pres">
      <dgm:prSet presAssocID="{B08C2BC7-E338-4FD5-9A23-E3B4239957EE}" presName="bgRect" presStyleLbl="bgShp" presStyleIdx="0" presStyleCnt="3"/>
      <dgm:spPr/>
    </dgm:pt>
    <dgm:pt modelId="{7F1E72B5-6F4D-4595-9E0E-7C23E200FF0E}" type="pres">
      <dgm:prSet presAssocID="{B08C2BC7-E338-4FD5-9A23-E3B4239957E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B5E1DB8C-EA6D-4FB1-B17E-3B2676E92B8D}" type="pres">
      <dgm:prSet presAssocID="{B08C2BC7-E338-4FD5-9A23-E3B4239957EE}" presName="spaceRect" presStyleCnt="0"/>
      <dgm:spPr/>
    </dgm:pt>
    <dgm:pt modelId="{FC712E41-DE8B-46F0-9325-3369C8F7ECA3}" type="pres">
      <dgm:prSet presAssocID="{B08C2BC7-E338-4FD5-9A23-E3B4239957EE}" presName="parTx" presStyleLbl="revTx" presStyleIdx="0" presStyleCnt="3">
        <dgm:presLayoutVars>
          <dgm:chMax val="0"/>
          <dgm:chPref val="0"/>
        </dgm:presLayoutVars>
      </dgm:prSet>
      <dgm:spPr/>
    </dgm:pt>
    <dgm:pt modelId="{3FE342A7-4C0E-4C01-B654-1611FBE08ABC}" type="pres">
      <dgm:prSet presAssocID="{E4D5EF86-22DA-4607-9F91-663682419509}" presName="sibTrans" presStyleCnt="0"/>
      <dgm:spPr/>
    </dgm:pt>
    <dgm:pt modelId="{DAB4CF17-651F-4950-942F-D9125E7E57BB}" type="pres">
      <dgm:prSet presAssocID="{01BF2764-339E-4AD2-91CA-AB4EFF593E14}" presName="compNode" presStyleCnt="0"/>
      <dgm:spPr/>
    </dgm:pt>
    <dgm:pt modelId="{8F1B0737-D696-4AC9-B795-7A86A01713C4}" type="pres">
      <dgm:prSet presAssocID="{01BF2764-339E-4AD2-91CA-AB4EFF593E14}" presName="bgRect" presStyleLbl="bgShp" presStyleIdx="1" presStyleCnt="3"/>
      <dgm:spPr/>
    </dgm:pt>
    <dgm:pt modelId="{457716D8-18B4-42E0-909C-3D836D9C52AA}" type="pres">
      <dgm:prSet presAssocID="{01BF2764-339E-4AD2-91CA-AB4EFF593E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2DEFA2CB-ACF7-4FAE-9CA8-A7C564A7CE59}" type="pres">
      <dgm:prSet presAssocID="{01BF2764-339E-4AD2-91CA-AB4EFF593E14}" presName="spaceRect" presStyleCnt="0"/>
      <dgm:spPr/>
    </dgm:pt>
    <dgm:pt modelId="{DB207A78-CE4D-49B3-88EC-4DAB8954BF1E}" type="pres">
      <dgm:prSet presAssocID="{01BF2764-339E-4AD2-91CA-AB4EFF593E14}" presName="parTx" presStyleLbl="revTx" presStyleIdx="1" presStyleCnt="3">
        <dgm:presLayoutVars>
          <dgm:chMax val="0"/>
          <dgm:chPref val="0"/>
        </dgm:presLayoutVars>
      </dgm:prSet>
      <dgm:spPr/>
    </dgm:pt>
    <dgm:pt modelId="{09A358CA-7B74-4150-9005-4D2DEDC32363}" type="pres">
      <dgm:prSet presAssocID="{5ED65AA9-66A2-435F-A5A3-7D275F4CA000}" presName="sibTrans" presStyleCnt="0"/>
      <dgm:spPr/>
    </dgm:pt>
    <dgm:pt modelId="{078C960C-65FF-4CEC-A61B-78A6FA39A7C8}" type="pres">
      <dgm:prSet presAssocID="{5A939B18-E393-441D-B296-57A091E213C1}" presName="compNode" presStyleCnt="0"/>
      <dgm:spPr/>
    </dgm:pt>
    <dgm:pt modelId="{89254292-99EE-4AE8-9B35-6C055A22D4BF}" type="pres">
      <dgm:prSet presAssocID="{5A939B18-E393-441D-B296-57A091E213C1}" presName="bgRect" presStyleLbl="bgShp" presStyleIdx="2" presStyleCnt="3"/>
      <dgm:spPr/>
    </dgm:pt>
    <dgm:pt modelId="{7680F995-9FF9-4A30-9022-93BDEE23B05F}" type="pres">
      <dgm:prSet presAssocID="{5A939B18-E393-441D-B296-57A091E213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1BAA4D3-EACE-4E09-8B60-37AC8D4C447D}" type="pres">
      <dgm:prSet presAssocID="{5A939B18-E393-441D-B296-57A091E213C1}" presName="spaceRect" presStyleCnt="0"/>
      <dgm:spPr/>
    </dgm:pt>
    <dgm:pt modelId="{05D6EFD9-F1FA-43B5-BA8D-68C0840E115C}" type="pres">
      <dgm:prSet presAssocID="{5A939B18-E393-441D-B296-57A091E213C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5F47A03-A042-4B27-BD17-7D8E193F91A6}" type="presOf" srcId="{5A939B18-E393-441D-B296-57A091E213C1}" destId="{05D6EFD9-F1FA-43B5-BA8D-68C0840E115C}" srcOrd="0" destOrd="0" presId="urn:microsoft.com/office/officeart/2018/2/layout/IconVerticalSolidList"/>
    <dgm:cxn modelId="{AFB3501E-D527-440C-8885-27B64AE69DEC}" type="presOf" srcId="{838364DA-69FB-48CA-9733-EBFD05FF526E}" destId="{D8ED438C-1098-497C-B2F7-7E17BEB9FE20}" srcOrd="0" destOrd="0" presId="urn:microsoft.com/office/officeart/2018/2/layout/IconVerticalSolidList"/>
    <dgm:cxn modelId="{40B8896C-AC20-4E33-AA02-ADDE64ADCE17}" type="presOf" srcId="{B08C2BC7-E338-4FD5-9A23-E3B4239957EE}" destId="{FC712E41-DE8B-46F0-9325-3369C8F7ECA3}" srcOrd="0" destOrd="0" presId="urn:microsoft.com/office/officeart/2018/2/layout/IconVerticalSolidList"/>
    <dgm:cxn modelId="{CB130685-8CC4-4504-A554-CB4F4042AF6B}" srcId="{838364DA-69FB-48CA-9733-EBFD05FF526E}" destId="{5A939B18-E393-441D-B296-57A091E213C1}" srcOrd="2" destOrd="0" parTransId="{6C249ED0-F341-446D-9224-A324E2166883}" sibTransId="{E3845222-F25C-4879-8A29-E6A6F6AF91B3}"/>
    <dgm:cxn modelId="{7B1E06BE-4ED1-4398-8E00-1EBE5044247A}" srcId="{838364DA-69FB-48CA-9733-EBFD05FF526E}" destId="{B08C2BC7-E338-4FD5-9A23-E3B4239957EE}" srcOrd="0" destOrd="0" parTransId="{3A950D13-0014-4B84-AE2A-AEB40337AF04}" sibTransId="{E4D5EF86-22DA-4607-9F91-663682419509}"/>
    <dgm:cxn modelId="{D99BB6C7-8882-49B8-A59D-D2097F1AE603}" srcId="{838364DA-69FB-48CA-9733-EBFD05FF526E}" destId="{01BF2764-339E-4AD2-91CA-AB4EFF593E14}" srcOrd="1" destOrd="0" parTransId="{70CF490B-6F02-4432-AABF-FEBF371F380F}" sibTransId="{5ED65AA9-66A2-435F-A5A3-7D275F4CA000}"/>
    <dgm:cxn modelId="{EF5AE2EF-A650-499C-A678-838C9B1568C7}" type="presOf" srcId="{01BF2764-339E-4AD2-91CA-AB4EFF593E14}" destId="{DB207A78-CE4D-49B3-88EC-4DAB8954BF1E}" srcOrd="0" destOrd="0" presId="urn:microsoft.com/office/officeart/2018/2/layout/IconVerticalSolidList"/>
    <dgm:cxn modelId="{D1BCD212-09CB-4E72-B0F7-6B4DCA5D0C6D}" type="presParOf" srcId="{D8ED438C-1098-497C-B2F7-7E17BEB9FE20}" destId="{14330069-0590-49CB-AA1C-6821CF8904B4}" srcOrd="0" destOrd="0" presId="urn:microsoft.com/office/officeart/2018/2/layout/IconVerticalSolidList"/>
    <dgm:cxn modelId="{4B660072-60D0-46B5-BFBA-8C383898743F}" type="presParOf" srcId="{14330069-0590-49CB-AA1C-6821CF8904B4}" destId="{E8F473D9-2B75-4649-8648-D651A7490A08}" srcOrd="0" destOrd="0" presId="urn:microsoft.com/office/officeart/2018/2/layout/IconVerticalSolidList"/>
    <dgm:cxn modelId="{B1942992-008C-4607-8700-F90AEE14AA7F}" type="presParOf" srcId="{14330069-0590-49CB-AA1C-6821CF8904B4}" destId="{7F1E72B5-6F4D-4595-9E0E-7C23E200FF0E}" srcOrd="1" destOrd="0" presId="urn:microsoft.com/office/officeart/2018/2/layout/IconVerticalSolidList"/>
    <dgm:cxn modelId="{63B7482F-0FC0-4D21-BF37-E2B8E35E2D80}" type="presParOf" srcId="{14330069-0590-49CB-AA1C-6821CF8904B4}" destId="{B5E1DB8C-EA6D-4FB1-B17E-3B2676E92B8D}" srcOrd="2" destOrd="0" presId="urn:microsoft.com/office/officeart/2018/2/layout/IconVerticalSolidList"/>
    <dgm:cxn modelId="{AB69199A-CE84-4B81-A98C-2E1A8A9AA214}" type="presParOf" srcId="{14330069-0590-49CB-AA1C-6821CF8904B4}" destId="{FC712E41-DE8B-46F0-9325-3369C8F7ECA3}" srcOrd="3" destOrd="0" presId="urn:microsoft.com/office/officeart/2018/2/layout/IconVerticalSolidList"/>
    <dgm:cxn modelId="{571E0B46-125B-4EF8-BCE2-8AA5236BAFB5}" type="presParOf" srcId="{D8ED438C-1098-497C-B2F7-7E17BEB9FE20}" destId="{3FE342A7-4C0E-4C01-B654-1611FBE08ABC}" srcOrd="1" destOrd="0" presId="urn:microsoft.com/office/officeart/2018/2/layout/IconVerticalSolidList"/>
    <dgm:cxn modelId="{3B107470-F18C-44F9-A93E-CF8003BB13E5}" type="presParOf" srcId="{D8ED438C-1098-497C-B2F7-7E17BEB9FE20}" destId="{DAB4CF17-651F-4950-942F-D9125E7E57BB}" srcOrd="2" destOrd="0" presId="urn:microsoft.com/office/officeart/2018/2/layout/IconVerticalSolidList"/>
    <dgm:cxn modelId="{DDD31755-759E-4FF1-BF31-FC5D40E402A6}" type="presParOf" srcId="{DAB4CF17-651F-4950-942F-D9125E7E57BB}" destId="{8F1B0737-D696-4AC9-B795-7A86A01713C4}" srcOrd="0" destOrd="0" presId="urn:microsoft.com/office/officeart/2018/2/layout/IconVerticalSolidList"/>
    <dgm:cxn modelId="{59BAB5DE-6DDA-41D1-BB9B-40788BFF9308}" type="presParOf" srcId="{DAB4CF17-651F-4950-942F-D9125E7E57BB}" destId="{457716D8-18B4-42E0-909C-3D836D9C52AA}" srcOrd="1" destOrd="0" presId="urn:microsoft.com/office/officeart/2018/2/layout/IconVerticalSolidList"/>
    <dgm:cxn modelId="{80AA5936-403F-4662-8A68-9717154BC84C}" type="presParOf" srcId="{DAB4CF17-651F-4950-942F-D9125E7E57BB}" destId="{2DEFA2CB-ACF7-4FAE-9CA8-A7C564A7CE59}" srcOrd="2" destOrd="0" presId="urn:microsoft.com/office/officeart/2018/2/layout/IconVerticalSolidList"/>
    <dgm:cxn modelId="{10A753CD-0079-4D83-BB37-A093B5898615}" type="presParOf" srcId="{DAB4CF17-651F-4950-942F-D9125E7E57BB}" destId="{DB207A78-CE4D-49B3-88EC-4DAB8954BF1E}" srcOrd="3" destOrd="0" presId="urn:microsoft.com/office/officeart/2018/2/layout/IconVerticalSolidList"/>
    <dgm:cxn modelId="{8EF6F360-1A81-4CE7-A7D6-610472A9A8B8}" type="presParOf" srcId="{D8ED438C-1098-497C-B2F7-7E17BEB9FE20}" destId="{09A358CA-7B74-4150-9005-4D2DEDC32363}" srcOrd="3" destOrd="0" presId="urn:microsoft.com/office/officeart/2018/2/layout/IconVerticalSolidList"/>
    <dgm:cxn modelId="{4F08D392-5F55-491A-AE40-371E5086341E}" type="presParOf" srcId="{D8ED438C-1098-497C-B2F7-7E17BEB9FE20}" destId="{078C960C-65FF-4CEC-A61B-78A6FA39A7C8}" srcOrd="4" destOrd="0" presId="urn:microsoft.com/office/officeart/2018/2/layout/IconVerticalSolidList"/>
    <dgm:cxn modelId="{82E28F3C-2CD6-44FC-98B7-96E06C35D00C}" type="presParOf" srcId="{078C960C-65FF-4CEC-A61B-78A6FA39A7C8}" destId="{89254292-99EE-4AE8-9B35-6C055A22D4BF}" srcOrd="0" destOrd="0" presId="urn:microsoft.com/office/officeart/2018/2/layout/IconVerticalSolidList"/>
    <dgm:cxn modelId="{9170C9BC-2D97-41DD-AAB1-58C94AC08372}" type="presParOf" srcId="{078C960C-65FF-4CEC-A61B-78A6FA39A7C8}" destId="{7680F995-9FF9-4A30-9022-93BDEE23B05F}" srcOrd="1" destOrd="0" presId="urn:microsoft.com/office/officeart/2018/2/layout/IconVerticalSolidList"/>
    <dgm:cxn modelId="{10B66139-427A-4BCE-A39B-F23A35BD59FF}" type="presParOf" srcId="{078C960C-65FF-4CEC-A61B-78A6FA39A7C8}" destId="{71BAA4D3-EACE-4E09-8B60-37AC8D4C447D}" srcOrd="2" destOrd="0" presId="urn:microsoft.com/office/officeart/2018/2/layout/IconVerticalSolidList"/>
    <dgm:cxn modelId="{261A204D-F5B7-4DD9-8DA6-2F5D4DF904E5}" type="presParOf" srcId="{078C960C-65FF-4CEC-A61B-78A6FA39A7C8}" destId="{05D6EFD9-F1FA-43B5-BA8D-68C0840E11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985689-1D9C-49F8-B1E4-59D2160A9A2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9082523-BA91-4BA5-899D-06C06E497EF0}">
      <dgm:prSet/>
      <dgm:spPr/>
      <dgm:t>
        <a:bodyPr/>
        <a:lstStyle/>
        <a:p>
          <a:r>
            <a:rPr lang="en-US"/>
            <a:t>An Outlook email inbox to record conversations between Group members</a:t>
          </a:r>
        </a:p>
      </dgm:t>
    </dgm:pt>
    <dgm:pt modelId="{74DF3872-CE25-4175-A24C-C38772260633}" type="parTrans" cxnId="{08ACA584-641B-4C04-98BC-FA6076338312}">
      <dgm:prSet/>
      <dgm:spPr/>
      <dgm:t>
        <a:bodyPr/>
        <a:lstStyle/>
        <a:p>
          <a:endParaRPr lang="en-US"/>
        </a:p>
      </dgm:t>
    </dgm:pt>
    <dgm:pt modelId="{7AE6823A-0A90-4DBB-B61A-CA9D6A72FEF7}" type="sibTrans" cxnId="{08ACA584-641B-4C04-98BC-FA6076338312}">
      <dgm:prSet/>
      <dgm:spPr/>
      <dgm:t>
        <a:bodyPr/>
        <a:lstStyle/>
        <a:p>
          <a:endParaRPr lang="en-US"/>
        </a:p>
      </dgm:t>
    </dgm:pt>
    <dgm:pt modelId="{7F56A54F-6A97-48DF-9853-4737755FD1C7}">
      <dgm:prSet/>
      <dgm:spPr/>
      <dgm:t>
        <a:bodyPr/>
        <a:lstStyle/>
        <a:p>
          <a:r>
            <a:rPr lang="en-US"/>
            <a:t>A shared Outlook calendar to post events and appointments that affect Group members</a:t>
          </a:r>
        </a:p>
      </dgm:t>
    </dgm:pt>
    <dgm:pt modelId="{FBE52F04-94F9-43CA-A00D-029965F5B2F6}" type="parTrans" cxnId="{E6CC723B-E49D-4B40-ACA9-EBB68D83D180}">
      <dgm:prSet/>
      <dgm:spPr/>
      <dgm:t>
        <a:bodyPr/>
        <a:lstStyle/>
        <a:p>
          <a:endParaRPr lang="en-US"/>
        </a:p>
      </dgm:t>
    </dgm:pt>
    <dgm:pt modelId="{F6D6FF31-3774-4981-8167-3F0CDD386A58}" type="sibTrans" cxnId="{E6CC723B-E49D-4B40-ACA9-EBB68D83D180}">
      <dgm:prSet/>
      <dgm:spPr/>
      <dgm:t>
        <a:bodyPr/>
        <a:lstStyle/>
        <a:p>
          <a:endParaRPr lang="en-US"/>
        </a:p>
      </dgm:t>
    </dgm:pt>
    <dgm:pt modelId="{98BC44AF-D969-49A4-9635-DCE6036E219C}">
      <dgm:prSet/>
      <dgm:spPr/>
      <dgm:t>
        <a:bodyPr/>
        <a:lstStyle/>
        <a:p>
          <a:r>
            <a:rPr lang="en-US"/>
            <a:t>A SharePoint site collection (which you access through the “Files” tab)</a:t>
          </a:r>
        </a:p>
      </dgm:t>
    </dgm:pt>
    <dgm:pt modelId="{2868D429-5AC8-4483-BEF8-B2A83B2709DE}" type="parTrans" cxnId="{65E707FF-C5FA-43C7-B92C-87CA0F0146DC}">
      <dgm:prSet/>
      <dgm:spPr/>
      <dgm:t>
        <a:bodyPr/>
        <a:lstStyle/>
        <a:p>
          <a:endParaRPr lang="en-US"/>
        </a:p>
      </dgm:t>
    </dgm:pt>
    <dgm:pt modelId="{AB6D31C3-5696-4EEF-AA7D-E4DD291412BE}" type="sibTrans" cxnId="{65E707FF-C5FA-43C7-B92C-87CA0F0146DC}">
      <dgm:prSet/>
      <dgm:spPr/>
      <dgm:t>
        <a:bodyPr/>
        <a:lstStyle/>
        <a:p>
          <a:endParaRPr lang="en-US"/>
        </a:p>
      </dgm:t>
    </dgm:pt>
    <dgm:pt modelId="{80792504-3C24-4D8D-ACA1-82A1CA5D43DC}">
      <dgm:prSet/>
      <dgm:spPr/>
      <dgm:t>
        <a:bodyPr/>
        <a:lstStyle/>
        <a:p>
          <a:r>
            <a:rPr lang="en-US"/>
            <a:t>A OneNote notebook (which actually lives in your SharePoint site collection)</a:t>
          </a:r>
        </a:p>
      </dgm:t>
    </dgm:pt>
    <dgm:pt modelId="{ADAD54DA-957A-4226-9AA1-6B2A093971ED}" type="parTrans" cxnId="{F6A8A78B-87CB-4952-BC4C-DEC0FF548800}">
      <dgm:prSet/>
      <dgm:spPr/>
      <dgm:t>
        <a:bodyPr/>
        <a:lstStyle/>
        <a:p>
          <a:endParaRPr lang="en-US"/>
        </a:p>
      </dgm:t>
    </dgm:pt>
    <dgm:pt modelId="{C241E6EA-EDD3-4FA4-A205-8B8668AF590A}" type="sibTrans" cxnId="{F6A8A78B-87CB-4952-BC4C-DEC0FF548800}">
      <dgm:prSet/>
      <dgm:spPr/>
      <dgm:t>
        <a:bodyPr/>
        <a:lstStyle/>
        <a:p>
          <a:endParaRPr lang="en-US"/>
        </a:p>
      </dgm:t>
    </dgm:pt>
    <dgm:pt modelId="{C190C16E-9268-4780-B9DA-9884EA5800F5}">
      <dgm:prSet/>
      <dgm:spPr/>
      <dgm:t>
        <a:bodyPr/>
        <a:lstStyle/>
        <a:p>
          <a:r>
            <a:rPr lang="en-US"/>
            <a:t>A Plan in Planner</a:t>
          </a:r>
        </a:p>
      </dgm:t>
    </dgm:pt>
    <dgm:pt modelId="{3433F942-C3A8-4FC1-A308-BEC651CCFFD2}" type="parTrans" cxnId="{C278D447-5C3D-4C97-8630-CC943B9347A7}">
      <dgm:prSet/>
      <dgm:spPr/>
      <dgm:t>
        <a:bodyPr/>
        <a:lstStyle/>
        <a:p>
          <a:endParaRPr lang="en-US"/>
        </a:p>
      </dgm:t>
    </dgm:pt>
    <dgm:pt modelId="{B9127C03-A438-4762-9824-BE0ACAB73AC9}" type="sibTrans" cxnId="{C278D447-5C3D-4C97-8630-CC943B9347A7}">
      <dgm:prSet/>
      <dgm:spPr/>
      <dgm:t>
        <a:bodyPr/>
        <a:lstStyle/>
        <a:p>
          <a:endParaRPr lang="en-US"/>
        </a:p>
      </dgm:t>
    </dgm:pt>
    <dgm:pt modelId="{6981B3C9-9B98-4981-A16C-A294DA0C4DDB}">
      <dgm:prSet/>
      <dgm:spPr/>
      <dgm:t>
        <a:bodyPr/>
        <a:lstStyle/>
        <a:p>
          <a:r>
            <a:rPr lang="en-US"/>
            <a:t>A Stream video portal</a:t>
          </a:r>
        </a:p>
      </dgm:t>
    </dgm:pt>
    <dgm:pt modelId="{641960F7-7ECC-4AA8-914E-62F16E085352}" type="parTrans" cxnId="{16B97A9E-1EC1-41FD-B7E1-65014D7E4767}">
      <dgm:prSet/>
      <dgm:spPr/>
      <dgm:t>
        <a:bodyPr/>
        <a:lstStyle/>
        <a:p>
          <a:endParaRPr lang="en-US"/>
        </a:p>
      </dgm:t>
    </dgm:pt>
    <dgm:pt modelId="{916D5A42-60F9-4AF1-9C59-996189CBFE77}" type="sibTrans" cxnId="{16B97A9E-1EC1-41FD-B7E1-65014D7E4767}">
      <dgm:prSet/>
      <dgm:spPr/>
      <dgm:t>
        <a:bodyPr/>
        <a:lstStyle/>
        <a:p>
          <a:endParaRPr lang="en-US"/>
        </a:p>
      </dgm:t>
    </dgm:pt>
    <dgm:pt modelId="{7E0669AD-830B-45F6-A706-6D70BC4AAE47}">
      <dgm:prSet/>
      <dgm:spPr/>
      <dgm:t>
        <a:bodyPr/>
        <a:lstStyle/>
        <a:p>
          <a:r>
            <a:rPr lang="en-US"/>
            <a:t>A Power BI workspace (if you have premium Power BI licenses for all members).</a:t>
          </a:r>
        </a:p>
      </dgm:t>
    </dgm:pt>
    <dgm:pt modelId="{FBBF7491-2250-4294-A397-E7BD4123A252}" type="parTrans" cxnId="{91D57641-D9BA-4288-BDF7-93A1A072E323}">
      <dgm:prSet/>
      <dgm:spPr/>
      <dgm:t>
        <a:bodyPr/>
        <a:lstStyle/>
        <a:p>
          <a:endParaRPr lang="en-US"/>
        </a:p>
      </dgm:t>
    </dgm:pt>
    <dgm:pt modelId="{BDF55C2E-8319-4569-8FC7-84A14F83210B}" type="sibTrans" cxnId="{91D57641-D9BA-4288-BDF7-93A1A072E323}">
      <dgm:prSet/>
      <dgm:spPr/>
      <dgm:t>
        <a:bodyPr/>
        <a:lstStyle/>
        <a:p>
          <a:endParaRPr lang="en-US"/>
        </a:p>
      </dgm:t>
    </dgm:pt>
    <dgm:pt modelId="{3E6ED109-86E1-42BE-88E6-C1BACA685CCC}" type="pres">
      <dgm:prSet presAssocID="{94985689-1D9C-49F8-B1E4-59D2160A9A2C}" presName="root" presStyleCnt="0">
        <dgm:presLayoutVars>
          <dgm:dir/>
          <dgm:resizeHandles val="exact"/>
        </dgm:presLayoutVars>
      </dgm:prSet>
      <dgm:spPr/>
    </dgm:pt>
    <dgm:pt modelId="{2392859B-B586-4AC3-A4E4-C1124212B277}" type="pres">
      <dgm:prSet presAssocID="{E9082523-BA91-4BA5-899D-06C06E497EF0}" presName="compNode" presStyleCnt="0"/>
      <dgm:spPr/>
    </dgm:pt>
    <dgm:pt modelId="{B27866E5-C00A-43A2-9BC7-37475BAC08D6}" type="pres">
      <dgm:prSet presAssocID="{E9082523-BA91-4BA5-899D-06C06E497EF0}" presName="bgRect" presStyleLbl="bgShp" presStyleIdx="0" presStyleCnt="7"/>
      <dgm:spPr/>
    </dgm:pt>
    <dgm:pt modelId="{2C209CC7-B869-487D-9650-8CD7582A76D7}" type="pres">
      <dgm:prSet presAssocID="{E9082523-BA91-4BA5-899D-06C06E497EF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22E67A9B-B97B-4A72-8712-AE93B50E2624}" type="pres">
      <dgm:prSet presAssocID="{E9082523-BA91-4BA5-899D-06C06E497EF0}" presName="spaceRect" presStyleCnt="0"/>
      <dgm:spPr/>
    </dgm:pt>
    <dgm:pt modelId="{9B233EC4-5819-485F-A105-FBBF1E5CAAE4}" type="pres">
      <dgm:prSet presAssocID="{E9082523-BA91-4BA5-899D-06C06E497EF0}" presName="parTx" presStyleLbl="revTx" presStyleIdx="0" presStyleCnt="7">
        <dgm:presLayoutVars>
          <dgm:chMax val="0"/>
          <dgm:chPref val="0"/>
        </dgm:presLayoutVars>
      </dgm:prSet>
      <dgm:spPr/>
    </dgm:pt>
    <dgm:pt modelId="{69BE75CD-9648-4B8B-AF68-1F5175139504}" type="pres">
      <dgm:prSet presAssocID="{7AE6823A-0A90-4DBB-B61A-CA9D6A72FEF7}" presName="sibTrans" presStyleCnt="0"/>
      <dgm:spPr/>
    </dgm:pt>
    <dgm:pt modelId="{A89938FE-66C5-4AA3-BB95-B4067BB025B9}" type="pres">
      <dgm:prSet presAssocID="{7F56A54F-6A97-48DF-9853-4737755FD1C7}" presName="compNode" presStyleCnt="0"/>
      <dgm:spPr/>
    </dgm:pt>
    <dgm:pt modelId="{3004A4DD-A979-49C7-A3AE-EC0C54B54528}" type="pres">
      <dgm:prSet presAssocID="{7F56A54F-6A97-48DF-9853-4737755FD1C7}" presName="bgRect" presStyleLbl="bgShp" presStyleIdx="1" presStyleCnt="7"/>
      <dgm:spPr/>
    </dgm:pt>
    <dgm:pt modelId="{E228F040-C16F-4FD9-9AA9-1D12E65A2D2D}" type="pres">
      <dgm:prSet presAssocID="{7F56A54F-6A97-48DF-9853-4737755FD1C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F4D269EC-580A-4173-8C66-465F50DC93C3}" type="pres">
      <dgm:prSet presAssocID="{7F56A54F-6A97-48DF-9853-4737755FD1C7}" presName="spaceRect" presStyleCnt="0"/>
      <dgm:spPr/>
    </dgm:pt>
    <dgm:pt modelId="{C9CF4784-3036-4582-B9C1-CFABDA94F324}" type="pres">
      <dgm:prSet presAssocID="{7F56A54F-6A97-48DF-9853-4737755FD1C7}" presName="parTx" presStyleLbl="revTx" presStyleIdx="1" presStyleCnt="7">
        <dgm:presLayoutVars>
          <dgm:chMax val="0"/>
          <dgm:chPref val="0"/>
        </dgm:presLayoutVars>
      </dgm:prSet>
      <dgm:spPr/>
    </dgm:pt>
    <dgm:pt modelId="{8022216A-20DC-4BDA-B0EF-D3170E14BF36}" type="pres">
      <dgm:prSet presAssocID="{F6D6FF31-3774-4981-8167-3F0CDD386A58}" presName="sibTrans" presStyleCnt="0"/>
      <dgm:spPr/>
    </dgm:pt>
    <dgm:pt modelId="{A9A49607-F9A8-41A1-A610-86C57EF599B2}" type="pres">
      <dgm:prSet presAssocID="{98BC44AF-D969-49A4-9635-DCE6036E219C}" presName="compNode" presStyleCnt="0"/>
      <dgm:spPr/>
    </dgm:pt>
    <dgm:pt modelId="{25A2B9A5-1530-4FBB-B80A-114C0A2A9070}" type="pres">
      <dgm:prSet presAssocID="{98BC44AF-D969-49A4-9635-DCE6036E219C}" presName="bgRect" presStyleLbl="bgShp" presStyleIdx="2" presStyleCnt="7"/>
      <dgm:spPr/>
    </dgm:pt>
    <dgm:pt modelId="{2F0E0B89-A954-4358-B6CA-03DF2E291049}" type="pres">
      <dgm:prSet presAssocID="{98BC44AF-D969-49A4-9635-DCE6036E219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292720E-2FF2-4E57-920F-0FC89DE58803}" type="pres">
      <dgm:prSet presAssocID="{98BC44AF-D969-49A4-9635-DCE6036E219C}" presName="spaceRect" presStyleCnt="0"/>
      <dgm:spPr/>
    </dgm:pt>
    <dgm:pt modelId="{4282DA72-9E4D-42BD-B8C7-B5F525719A54}" type="pres">
      <dgm:prSet presAssocID="{98BC44AF-D969-49A4-9635-DCE6036E219C}" presName="parTx" presStyleLbl="revTx" presStyleIdx="2" presStyleCnt="7">
        <dgm:presLayoutVars>
          <dgm:chMax val="0"/>
          <dgm:chPref val="0"/>
        </dgm:presLayoutVars>
      </dgm:prSet>
      <dgm:spPr/>
    </dgm:pt>
    <dgm:pt modelId="{9D11088F-CDB3-4E87-8250-D9E6AF24095D}" type="pres">
      <dgm:prSet presAssocID="{AB6D31C3-5696-4EEF-AA7D-E4DD291412BE}" presName="sibTrans" presStyleCnt="0"/>
      <dgm:spPr/>
    </dgm:pt>
    <dgm:pt modelId="{EA5BD187-EE67-4F8D-953C-49CA9E3D62D5}" type="pres">
      <dgm:prSet presAssocID="{80792504-3C24-4D8D-ACA1-82A1CA5D43DC}" presName="compNode" presStyleCnt="0"/>
      <dgm:spPr/>
    </dgm:pt>
    <dgm:pt modelId="{4F833ABB-47E9-4247-90FA-557BC1C4451D}" type="pres">
      <dgm:prSet presAssocID="{80792504-3C24-4D8D-ACA1-82A1CA5D43DC}" presName="bgRect" presStyleLbl="bgShp" presStyleIdx="3" presStyleCnt="7"/>
      <dgm:spPr/>
    </dgm:pt>
    <dgm:pt modelId="{8C05E57C-E324-4801-BBEE-981325ACAD14}" type="pres">
      <dgm:prSet presAssocID="{80792504-3C24-4D8D-ACA1-82A1CA5D43D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9AEABA2-E4D7-4E68-8310-7AD2945082D5}" type="pres">
      <dgm:prSet presAssocID="{80792504-3C24-4D8D-ACA1-82A1CA5D43DC}" presName="spaceRect" presStyleCnt="0"/>
      <dgm:spPr/>
    </dgm:pt>
    <dgm:pt modelId="{E2C4C50B-7F27-40CE-A6AB-E4474B7595AA}" type="pres">
      <dgm:prSet presAssocID="{80792504-3C24-4D8D-ACA1-82A1CA5D43DC}" presName="parTx" presStyleLbl="revTx" presStyleIdx="3" presStyleCnt="7">
        <dgm:presLayoutVars>
          <dgm:chMax val="0"/>
          <dgm:chPref val="0"/>
        </dgm:presLayoutVars>
      </dgm:prSet>
      <dgm:spPr/>
    </dgm:pt>
    <dgm:pt modelId="{DFA06E2E-8465-42C5-9DDA-21A0F5F5DA49}" type="pres">
      <dgm:prSet presAssocID="{C241E6EA-EDD3-4FA4-A205-8B8668AF590A}" presName="sibTrans" presStyleCnt="0"/>
      <dgm:spPr/>
    </dgm:pt>
    <dgm:pt modelId="{84F2A9A2-4960-4C7D-B255-92546454BF04}" type="pres">
      <dgm:prSet presAssocID="{C190C16E-9268-4780-B9DA-9884EA5800F5}" presName="compNode" presStyleCnt="0"/>
      <dgm:spPr/>
    </dgm:pt>
    <dgm:pt modelId="{A511BD0A-C409-48AC-9DC5-2930FEA0681B}" type="pres">
      <dgm:prSet presAssocID="{C190C16E-9268-4780-B9DA-9884EA5800F5}" presName="bgRect" presStyleLbl="bgShp" presStyleIdx="4" presStyleCnt="7"/>
      <dgm:spPr/>
    </dgm:pt>
    <dgm:pt modelId="{8A5DB5AB-1EF9-4B25-8E85-623FBD27D020}" type="pres">
      <dgm:prSet presAssocID="{C190C16E-9268-4780-B9DA-9884EA5800F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0C38DA1A-0BAE-4605-8D74-43CE237CF134}" type="pres">
      <dgm:prSet presAssocID="{C190C16E-9268-4780-B9DA-9884EA5800F5}" presName="spaceRect" presStyleCnt="0"/>
      <dgm:spPr/>
    </dgm:pt>
    <dgm:pt modelId="{E95EC2E1-058B-4359-A5ED-A579894249B5}" type="pres">
      <dgm:prSet presAssocID="{C190C16E-9268-4780-B9DA-9884EA5800F5}" presName="parTx" presStyleLbl="revTx" presStyleIdx="4" presStyleCnt="7">
        <dgm:presLayoutVars>
          <dgm:chMax val="0"/>
          <dgm:chPref val="0"/>
        </dgm:presLayoutVars>
      </dgm:prSet>
      <dgm:spPr/>
    </dgm:pt>
    <dgm:pt modelId="{4EB788E8-92C5-454F-8B8C-5F92CAE8CA34}" type="pres">
      <dgm:prSet presAssocID="{B9127C03-A438-4762-9824-BE0ACAB73AC9}" presName="sibTrans" presStyleCnt="0"/>
      <dgm:spPr/>
    </dgm:pt>
    <dgm:pt modelId="{21A546C7-9EA2-4DF8-A2D4-195F2334BC42}" type="pres">
      <dgm:prSet presAssocID="{6981B3C9-9B98-4981-A16C-A294DA0C4DDB}" presName="compNode" presStyleCnt="0"/>
      <dgm:spPr/>
    </dgm:pt>
    <dgm:pt modelId="{E81B5929-88B7-43AE-B8B1-54E77FC54E11}" type="pres">
      <dgm:prSet presAssocID="{6981B3C9-9B98-4981-A16C-A294DA0C4DDB}" presName="bgRect" presStyleLbl="bgShp" presStyleIdx="5" presStyleCnt="7"/>
      <dgm:spPr/>
    </dgm:pt>
    <dgm:pt modelId="{89AC8B7B-9B3B-48E5-8165-15EBDCAABD5E}" type="pres">
      <dgm:prSet presAssocID="{6981B3C9-9B98-4981-A16C-A294DA0C4DD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46B8B2A0-2C90-4903-83E9-17BF824371D8}" type="pres">
      <dgm:prSet presAssocID="{6981B3C9-9B98-4981-A16C-A294DA0C4DDB}" presName="spaceRect" presStyleCnt="0"/>
      <dgm:spPr/>
    </dgm:pt>
    <dgm:pt modelId="{7570EDB5-561B-4511-AD16-74BAC871C313}" type="pres">
      <dgm:prSet presAssocID="{6981B3C9-9B98-4981-A16C-A294DA0C4DDB}" presName="parTx" presStyleLbl="revTx" presStyleIdx="5" presStyleCnt="7">
        <dgm:presLayoutVars>
          <dgm:chMax val="0"/>
          <dgm:chPref val="0"/>
        </dgm:presLayoutVars>
      </dgm:prSet>
      <dgm:spPr/>
    </dgm:pt>
    <dgm:pt modelId="{9D635091-7FAB-4E4F-BF29-A082BBDD327F}" type="pres">
      <dgm:prSet presAssocID="{916D5A42-60F9-4AF1-9C59-996189CBFE77}" presName="sibTrans" presStyleCnt="0"/>
      <dgm:spPr/>
    </dgm:pt>
    <dgm:pt modelId="{EA79A007-1AFD-411D-A1DB-E00FCBF69E92}" type="pres">
      <dgm:prSet presAssocID="{7E0669AD-830B-45F6-A706-6D70BC4AAE47}" presName="compNode" presStyleCnt="0"/>
      <dgm:spPr/>
    </dgm:pt>
    <dgm:pt modelId="{287F6BD0-C74A-4211-913A-E071F8789B43}" type="pres">
      <dgm:prSet presAssocID="{7E0669AD-830B-45F6-A706-6D70BC4AAE47}" presName="bgRect" presStyleLbl="bgShp" presStyleIdx="6" presStyleCnt="7"/>
      <dgm:spPr/>
    </dgm:pt>
    <dgm:pt modelId="{54CCACD6-DD85-4E90-81BB-F66FB006BC93}" type="pres">
      <dgm:prSet presAssocID="{7E0669AD-830B-45F6-A706-6D70BC4AAE4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88DCC72-3829-4E26-9642-E728A2B62118}" type="pres">
      <dgm:prSet presAssocID="{7E0669AD-830B-45F6-A706-6D70BC4AAE47}" presName="spaceRect" presStyleCnt="0"/>
      <dgm:spPr/>
    </dgm:pt>
    <dgm:pt modelId="{E2973BB3-54F7-44EC-BFA6-F29ACA74E36B}" type="pres">
      <dgm:prSet presAssocID="{7E0669AD-830B-45F6-A706-6D70BC4AAE4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526A2A1A-35F2-42A4-829B-34B0CEB7241D}" type="presOf" srcId="{98BC44AF-D969-49A4-9635-DCE6036E219C}" destId="{4282DA72-9E4D-42BD-B8C7-B5F525719A54}" srcOrd="0" destOrd="0" presId="urn:microsoft.com/office/officeart/2018/2/layout/IconVerticalSolidList"/>
    <dgm:cxn modelId="{B82FEE29-27B1-487B-B6A2-D2ACA74F18B1}" type="presOf" srcId="{94985689-1D9C-49F8-B1E4-59D2160A9A2C}" destId="{3E6ED109-86E1-42BE-88E6-C1BACA685CCC}" srcOrd="0" destOrd="0" presId="urn:microsoft.com/office/officeart/2018/2/layout/IconVerticalSolidList"/>
    <dgm:cxn modelId="{D8CDE730-7148-44D2-B846-DBF76D09C373}" type="presOf" srcId="{7F56A54F-6A97-48DF-9853-4737755FD1C7}" destId="{C9CF4784-3036-4582-B9C1-CFABDA94F324}" srcOrd="0" destOrd="0" presId="urn:microsoft.com/office/officeart/2018/2/layout/IconVerticalSolidList"/>
    <dgm:cxn modelId="{A46D6435-C56F-4374-9CA4-567A7736E755}" type="presOf" srcId="{C190C16E-9268-4780-B9DA-9884EA5800F5}" destId="{E95EC2E1-058B-4359-A5ED-A579894249B5}" srcOrd="0" destOrd="0" presId="urn:microsoft.com/office/officeart/2018/2/layout/IconVerticalSolidList"/>
    <dgm:cxn modelId="{E6CC723B-E49D-4B40-ACA9-EBB68D83D180}" srcId="{94985689-1D9C-49F8-B1E4-59D2160A9A2C}" destId="{7F56A54F-6A97-48DF-9853-4737755FD1C7}" srcOrd="1" destOrd="0" parTransId="{FBE52F04-94F9-43CA-A00D-029965F5B2F6}" sibTransId="{F6D6FF31-3774-4981-8167-3F0CDD386A58}"/>
    <dgm:cxn modelId="{91D57641-D9BA-4288-BDF7-93A1A072E323}" srcId="{94985689-1D9C-49F8-B1E4-59D2160A9A2C}" destId="{7E0669AD-830B-45F6-A706-6D70BC4AAE47}" srcOrd="6" destOrd="0" parTransId="{FBBF7491-2250-4294-A397-E7BD4123A252}" sibTransId="{BDF55C2E-8319-4569-8FC7-84A14F83210B}"/>
    <dgm:cxn modelId="{C278D447-5C3D-4C97-8630-CC943B9347A7}" srcId="{94985689-1D9C-49F8-B1E4-59D2160A9A2C}" destId="{C190C16E-9268-4780-B9DA-9884EA5800F5}" srcOrd="4" destOrd="0" parTransId="{3433F942-C3A8-4FC1-A308-BEC651CCFFD2}" sibTransId="{B9127C03-A438-4762-9824-BE0ACAB73AC9}"/>
    <dgm:cxn modelId="{08ACA584-641B-4C04-98BC-FA6076338312}" srcId="{94985689-1D9C-49F8-B1E4-59D2160A9A2C}" destId="{E9082523-BA91-4BA5-899D-06C06E497EF0}" srcOrd="0" destOrd="0" parTransId="{74DF3872-CE25-4175-A24C-C38772260633}" sibTransId="{7AE6823A-0A90-4DBB-B61A-CA9D6A72FEF7}"/>
    <dgm:cxn modelId="{F6A8A78B-87CB-4952-BC4C-DEC0FF548800}" srcId="{94985689-1D9C-49F8-B1E4-59D2160A9A2C}" destId="{80792504-3C24-4D8D-ACA1-82A1CA5D43DC}" srcOrd="3" destOrd="0" parTransId="{ADAD54DA-957A-4226-9AA1-6B2A093971ED}" sibTransId="{C241E6EA-EDD3-4FA4-A205-8B8668AF590A}"/>
    <dgm:cxn modelId="{16B97A9E-1EC1-41FD-B7E1-65014D7E4767}" srcId="{94985689-1D9C-49F8-B1E4-59D2160A9A2C}" destId="{6981B3C9-9B98-4981-A16C-A294DA0C4DDB}" srcOrd="5" destOrd="0" parTransId="{641960F7-7ECC-4AA8-914E-62F16E085352}" sibTransId="{916D5A42-60F9-4AF1-9C59-996189CBFE77}"/>
    <dgm:cxn modelId="{03F321A3-9AF7-4B39-B8F6-C52B431EB039}" type="presOf" srcId="{6981B3C9-9B98-4981-A16C-A294DA0C4DDB}" destId="{7570EDB5-561B-4511-AD16-74BAC871C313}" srcOrd="0" destOrd="0" presId="urn:microsoft.com/office/officeart/2018/2/layout/IconVerticalSolidList"/>
    <dgm:cxn modelId="{7D0917BF-04E4-4253-87A2-8D18945BC250}" type="presOf" srcId="{7E0669AD-830B-45F6-A706-6D70BC4AAE47}" destId="{E2973BB3-54F7-44EC-BFA6-F29ACA74E36B}" srcOrd="0" destOrd="0" presId="urn:microsoft.com/office/officeart/2018/2/layout/IconVerticalSolidList"/>
    <dgm:cxn modelId="{6C0CE0CB-AC9A-413B-80DE-1FD5B70A664D}" type="presOf" srcId="{80792504-3C24-4D8D-ACA1-82A1CA5D43DC}" destId="{E2C4C50B-7F27-40CE-A6AB-E4474B7595AA}" srcOrd="0" destOrd="0" presId="urn:microsoft.com/office/officeart/2018/2/layout/IconVerticalSolidList"/>
    <dgm:cxn modelId="{25AA42E3-8ACF-4E51-B46E-38213ADE0F95}" type="presOf" srcId="{E9082523-BA91-4BA5-899D-06C06E497EF0}" destId="{9B233EC4-5819-485F-A105-FBBF1E5CAAE4}" srcOrd="0" destOrd="0" presId="urn:microsoft.com/office/officeart/2018/2/layout/IconVerticalSolidList"/>
    <dgm:cxn modelId="{65E707FF-C5FA-43C7-B92C-87CA0F0146DC}" srcId="{94985689-1D9C-49F8-B1E4-59D2160A9A2C}" destId="{98BC44AF-D969-49A4-9635-DCE6036E219C}" srcOrd="2" destOrd="0" parTransId="{2868D429-5AC8-4483-BEF8-B2A83B2709DE}" sibTransId="{AB6D31C3-5696-4EEF-AA7D-E4DD291412BE}"/>
    <dgm:cxn modelId="{B1EFCD90-E428-48D5-95B3-EBDC9D6BE2F1}" type="presParOf" srcId="{3E6ED109-86E1-42BE-88E6-C1BACA685CCC}" destId="{2392859B-B586-4AC3-A4E4-C1124212B277}" srcOrd="0" destOrd="0" presId="urn:microsoft.com/office/officeart/2018/2/layout/IconVerticalSolidList"/>
    <dgm:cxn modelId="{7D9C9A6E-EC6A-4602-8A28-03E212A5F0C0}" type="presParOf" srcId="{2392859B-B586-4AC3-A4E4-C1124212B277}" destId="{B27866E5-C00A-43A2-9BC7-37475BAC08D6}" srcOrd="0" destOrd="0" presId="urn:microsoft.com/office/officeart/2018/2/layout/IconVerticalSolidList"/>
    <dgm:cxn modelId="{38C1B1FE-3E74-471D-A7D4-CE93E47FFFD4}" type="presParOf" srcId="{2392859B-B586-4AC3-A4E4-C1124212B277}" destId="{2C209CC7-B869-487D-9650-8CD7582A76D7}" srcOrd="1" destOrd="0" presId="urn:microsoft.com/office/officeart/2018/2/layout/IconVerticalSolidList"/>
    <dgm:cxn modelId="{3B5252A0-2329-47DA-9A58-80CB8F0A9842}" type="presParOf" srcId="{2392859B-B586-4AC3-A4E4-C1124212B277}" destId="{22E67A9B-B97B-4A72-8712-AE93B50E2624}" srcOrd="2" destOrd="0" presId="urn:microsoft.com/office/officeart/2018/2/layout/IconVerticalSolidList"/>
    <dgm:cxn modelId="{34864EBD-78AD-4891-8651-CE7BF721C0AA}" type="presParOf" srcId="{2392859B-B586-4AC3-A4E4-C1124212B277}" destId="{9B233EC4-5819-485F-A105-FBBF1E5CAAE4}" srcOrd="3" destOrd="0" presId="urn:microsoft.com/office/officeart/2018/2/layout/IconVerticalSolidList"/>
    <dgm:cxn modelId="{ECF4B5E7-E5C6-4B62-88E4-AE5BE8806C32}" type="presParOf" srcId="{3E6ED109-86E1-42BE-88E6-C1BACA685CCC}" destId="{69BE75CD-9648-4B8B-AF68-1F5175139504}" srcOrd="1" destOrd="0" presId="urn:microsoft.com/office/officeart/2018/2/layout/IconVerticalSolidList"/>
    <dgm:cxn modelId="{2C7E11AC-F7A2-4E43-9F82-9B555D01450E}" type="presParOf" srcId="{3E6ED109-86E1-42BE-88E6-C1BACA685CCC}" destId="{A89938FE-66C5-4AA3-BB95-B4067BB025B9}" srcOrd="2" destOrd="0" presId="urn:microsoft.com/office/officeart/2018/2/layout/IconVerticalSolidList"/>
    <dgm:cxn modelId="{6A649C95-1CBB-48C4-A87F-A4A61F5CF803}" type="presParOf" srcId="{A89938FE-66C5-4AA3-BB95-B4067BB025B9}" destId="{3004A4DD-A979-49C7-A3AE-EC0C54B54528}" srcOrd="0" destOrd="0" presId="urn:microsoft.com/office/officeart/2018/2/layout/IconVerticalSolidList"/>
    <dgm:cxn modelId="{3E78A6FB-5C9E-4D06-B650-C94C5C272F42}" type="presParOf" srcId="{A89938FE-66C5-4AA3-BB95-B4067BB025B9}" destId="{E228F040-C16F-4FD9-9AA9-1D12E65A2D2D}" srcOrd="1" destOrd="0" presId="urn:microsoft.com/office/officeart/2018/2/layout/IconVerticalSolidList"/>
    <dgm:cxn modelId="{505F8E33-5F0C-4928-8AB1-76E6AC18C3DD}" type="presParOf" srcId="{A89938FE-66C5-4AA3-BB95-B4067BB025B9}" destId="{F4D269EC-580A-4173-8C66-465F50DC93C3}" srcOrd="2" destOrd="0" presId="urn:microsoft.com/office/officeart/2018/2/layout/IconVerticalSolidList"/>
    <dgm:cxn modelId="{56556E03-55C9-467E-B817-FB94BBCC78DA}" type="presParOf" srcId="{A89938FE-66C5-4AA3-BB95-B4067BB025B9}" destId="{C9CF4784-3036-4582-B9C1-CFABDA94F324}" srcOrd="3" destOrd="0" presId="urn:microsoft.com/office/officeart/2018/2/layout/IconVerticalSolidList"/>
    <dgm:cxn modelId="{8E8B3DB8-4823-431E-939F-3B284175373F}" type="presParOf" srcId="{3E6ED109-86E1-42BE-88E6-C1BACA685CCC}" destId="{8022216A-20DC-4BDA-B0EF-D3170E14BF36}" srcOrd="3" destOrd="0" presId="urn:microsoft.com/office/officeart/2018/2/layout/IconVerticalSolidList"/>
    <dgm:cxn modelId="{1C923513-0F83-408F-AE42-2E91F11260CB}" type="presParOf" srcId="{3E6ED109-86E1-42BE-88E6-C1BACA685CCC}" destId="{A9A49607-F9A8-41A1-A610-86C57EF599B2}" srcOrd="4" destOrd="0" presId="urn:microsoft.com/office/officeart/2018/2/layout/IconVerticalSolidList"/>
    <dgm:cxn modelId="{3AA2FFD0-6AF4-475E-8D75-84D4E87096D2}" type="presParOf" srcId="{A9A49607-F9A8-41A1-A610-86C57EF599B2}" destId="{25A2B9A5-1530-4FBB-B80A-114C0A2A9070}" srcOrd="0" destOrd="0" presId="urn:microsoft.com/office/officeart/2018/2/layout/IconVerticalSolidList"/>
    <dgm:cxn modelId="{756B31E5-F96E-449A-8269-062761B066F7}" type="presParOf" srcId="{A9A49607-F9A8-41A1-A610-86C57EF599B2}" destId="{2F0E0B89-A954-4358-B6CA-03DF2E291049}" srcOrd="1" destOrd="0" presId="urn:microsoft.com/office/officeart/2018/2/layout/IconVerticalSolidList"/>
    <dgm:cxn modelId="{AC5DD7AB-A741-4098-8821-56DFF425DBD3}" type="presParOf" srcId="{A9A49607-F9A8-41A1-A610-86C57EF599B2}" destId="{1292720E-2FF2-4E57-920F-0FC89DE58803}" srcOrd="2" destOrd="0" presId="urn:microsoft.com/office/officeart/2018/2/layout/IconVerticalSolidList"/>
    <dgm:cxn modelId="{B76C4FC2-D7F3-4D1B-A1C7-0ADCD5D7140E}" type="presParOf" srcId="{A9A49607-F9A8-41A1-A610-86C57EF599B2}" destId="{4282DA72-9E4D-42BD-B8C7-B5F525719A54}" srcOrd="3" destOrd="0" presId="urn:microsoft.com/office/officeart/2018/2/layout/IconVerticalSolidList"/>
    <dgm:cxn modelId="{6C8BDCBD-7460-4C0A-94AE-B92CC7422AAD}" type="presParOf" srcId="{3E6ED109-86E1-42BE-88E6-C1BACA685CCC}" destId="{9D11088F-CDB3-4E87-8250-D9E6AF24095D}" srcOrd="5" destOrd="0" presId="urn:microsoft.com/office/officeart/2018/2/layout/IconVerticalSolidList"/>
    <dgm:cxn modelId="{5228EB5A-D7A1-4391-A286-D7FF2AD6A42E}" type="presParOf" srcId="{3E6ED109-86E1-42BE-88E6-C1BACA685CCC}" destId="{EA5BD187-EE67-4F8D-953C-49CA9E3D62D5}" srcOrd="6" destOrd="0" presId="urn:microsoft.com/office/officeart/2018/2/layout/IconVerticalSolidList"/>
    <dgm:cxn modelId="{93904763-4920-4101-9157-3C66C169088D}" type="presParOf" srcId="{EA5BD187-EE67-4F8D-953C-49CA9E3D62D5}" destId="{4F833ABB-47E9-4247-90FA-557BC1C4451D}" srcOrd="0" destOrd="0" presId="urn:microsoft.com/office/officeart/2018/2/layout/IconVerticalSolidList"/>
    <dgm:cxn modelId="{710D52E8-B4DD-464A-BB5F-63F0529E6AFE}" type="presParOf" srcId="{EA5BD187-EE67-4F8D-953C-49CA9E3D62D5}" destId="{8C05E57C-E324-4801-BBEE-981325ACAD14}" srcOrd="1" destOrd="0" presId="urn:microsoft.com/office/officeart/2018/2/layout/IconVerticalSolidList"/>
    <dgm:cxn modelId="{7A27DECF-24F6-4506-8992-43E608C5E1FA}" type="presParOf" srcId="{EA5BD187-EE67-4F8D-953C-49CA9E3D62D5}" destId="{49AEABA2-E4D7-4E68-8310-7AD2945082D5}" srcOrd="2" destOrd="0" presId="urn:microsoft.com/office/officeart/2018/2/layout/IconVerticalSolidList"/>
    <dgm:cxn modelId="{BFA0AD92-495B-423E-8829-2782D51C8C1B}" type="presParOf" srcId="{EA5BD187-EE67-4F8D-953C-49CA9E3D62D5}" destId="{E2C4C50B-7F27-40CE-A6AB-E4474B7595AA}" srcOrd="3" destOrd="0" presId="urn:microsoft.com/office/officeart/2018/2/layout/IconVerticalSolidList"/>
    <dgm:cxn modelId="{85C0AB77-3E12-48E3-8B48-33F5F72F3163}" type="presParOf" srcId="{3E6ED109-86E1-42BE-88E6-C1BACA685CCC}" destId="{DFA06E2E-8465-42C5-9DDA-21A0F5F5DA49}" srcOrd="7" destOrd="0" presId="urn:microsoft.com/office/officeart/2018/2/layout/IconVerticalSolidList"/>
    <dgm:cxn modelId="{64902D16-DC57-4862-B933-1B2417FF0683}" type="presParOf" srcId="{3E6ED109-86E1-42BE-88E6-C1BACA685CCC}" destId="{84F2A9A2-4960-4C7D-B255-92546454BF04}" srcOrd="8" destOrd="0" presId="urn:microsoft.com/office/officeart/2018/2/layout/IconVerticalSolidList"/>
    <dgm:cxn modelId="{2F97226D-1C7C-40B8-861E-97746F021421}" type="presParOf" srcId="{84F2A9A2-4960-4C7D-B255-92546454BF04}" destId="{A511BD0A-C409-48AC-9DC5-2930FEA0681B}" srcOrd="0" destOrd="0" presId="urn:microsoft.com/office/officeart/2018/2/layout/IconVerticalSolidList"/>
    <dgm:cxn modelId="{60971BCF-6071-4C06-8E89-B3DF77F7793D}" type="presParOf" srcId="{84F2A9A2-4960-4C7D-B255-92546454BF04}" destId="{8A5DB5AB-1EF9-4B25-8E85-623FBD27D020}" srcOrd="1" destOrd="0" presId="urn:microsoft.com/office/officeart/2018/2/layout/IconVerticalSolidList"/>
    <dgm:cxn modelId="{E1298BDE-DA08-4E8F-A726-3D8731582F4E}" type="presParOf" srcId="{84F2A9A2-4960-4C7D-B255-92546454BF04}" destId="{0C38DA1A-0BAE-4605-8D74-43CE237CF134}" srcOrd="2" destOrd="0" presId="urn:microsoft.com/office/officeart/2018/2/layout/IconVerticalSolidList"/>
    <dgm:cxn modelId="{A94B347B-EDED-4F2C-A875-D2D9E93BD32D}" type="presParOf" srcId="{84F2A9A2-4960-4C7D-B255-92546454BF04}" destId="{E95EC2E1-058B-4359-A5ED-A579894249B5}" srcOrd="3" destOrd="0" presId="urn:microsoft.com/office/officeart/2018/2/layout/IconVerticalSolidList"/>
    <dgm:cxn modelId="{ACEFAF74-E42C-41FB-8F08-4958CF4014BA}" type="presParOf" srcId="{3E6ED109-86E1-42BE-88E6-C1BACA685CCC}" destId="{4EB788E8-92C5-454F-8B8C-5F92CAE8CA34}" srcOrd="9" destOrd="0" presId="urn:microsoft.com/office/officeart/2018/2/layout/IconVerticalSolidList"/>
    <dgm:cxn modelId="{43155C62-65D3-467B-8AB1-FAE3028A9447}" type="presParOf" srcId="{3E6ED109-86E1-42BE-88E6-C1BACA685CCC}" destId="{21A546C7-9EA2-4DF8-A2D4-195F2334BC42}" srcOrd="10" destOrd="0" presId="urn:microsoft.com/office/officeart/2018/2/layout/IconVerticalSolidList"/>
    <dgm:cxn modelId="{B49D23EA-4015-4500-A6BD-80FA93F4BA85}" type="presParOf" srcId="{21A546C7-9EA2-4DF8-A2D4-195F2334BC42}" destId="{E81B5929-88B7-43AE-B8B1-54E77FC54E11}" srcOrd="0" destOrd="0" presId="urn:microsoft.com/office/officeart/2018/2/layout/IconVerticalSolidList"/>
    <dgm:cxn modelId="{E68A8D97-220F-4D64-8F51-D387D937A80F}" type="presParOf" srcId="{21A546C7-9EA2-4DF8-A2D4-195F2334BC42}" destId="{89AC8B7B-9B3B-48E5-8165-15EBDCAABD5E}" srcOrd="1" destOrd="0" presId="urn:microsoft.com/office/officeart/2018/2/layout/IconVerticalSolidList"/>
    <dgm:cxn modelId="{BB555D3D-C812-4112-A7CE-7F974628E309}" type="presParOf" srcId="{21A546C7-9EA2-4DF8-A2D4-195F2334BC42}" destId="{46B8B2A0-2C90-4903-83E9-17BF824371D8}" srcOrd="2" destOrd="0" presId="urn:microsoft.com/office/officeart/2018/2/layout/IconVerticalSolidList"/>
    <dgm:cxn modelId="{EA0665A2-F58D-4C53-9C87-FE4188B2EA7A}" type="presParOf" srcId="{21A546C7-9EA2-4DF8-A2D4-195F2334BC42}" destId="{7570EDB5-561B-4511-AD16-74BAC871C313}" srcOrd="3" destOrd="0" presId="urn:microsoft.com/office/officeart/2018/2/layout/IconVerticalSolidList"/>
    <dgm:cxn modelId="{14CF101D-321B-49B9-868C-77B89A9F69EF}" type="presParOf" srcId="{3E6ED109-86E1-42BE-88E6-C1BACA685CCC}" destId="{9D635091-7FAB-4E4F-BF29-A082BBDD327F}" srcOrd="11" destOrd="0" presId="urn:microsoft.com/office/officeart/2018/2/layout/IconVerticalSolidList"/>
    <dgm:cxn modelId="{E26DAA62-5A0A-4DB3-AF24-083FE284B51E}" type="presParOf" srcId="{3E6ED109-86E1-42BE-88E6-C1BACA685CCC}" destId="{EA79A007-1AFD-411D-A1DB-E00FCBF69E92}" srcOrd="12" destOrd="0" presId="urn:microsoft.com/office/officeart/2018/2/layout/IconVerticalSolidList"/>
    <dgm:cxn modelId="{0D1EAE33-9454-4240-BFC2-4D55DF713AE4}" type="presParOf" srcId="{EA79A007-1AFD-411D-A1DB-E00FCBF69E92}" destId="{287F6BD0-C74A-4211-913A-E071F8789B43}" srcOrd="0" destOrd="0" presId="urn:microsoft.com/office/officeart/2018/2/layout/IconVerticalSolidList"/>
    <dgm:cxn modelId="{9F15DCE4-95DB-4B18-A0C6-BE066DF0BC2A}" type="presParOf" srcId="{EA79A007-1AFD-411D-A1DB-E00FCBF69E92}" destId="{54CCACD6-DD85-4E90-81BB-F66FB006BC93}" srcOrd="1" destOrd="0" presId="urn:microsoft.com/office/officeart/2018/2/layout/IconVerticalSolidList"/>
    <dgm:cxn modelId="{55CDB4BF-F279-436A-AA7A-9ED60225F953}" type="presParOf" srcId="{EA79A007-1AFD-411D-A1DB-E00FCBF69E92}" destId="{588DCC72-3829-4E26-9642-E728A2B62118}" srcOrd="2" destOrd="0" presId="urn:microsoft.com/office/officeart/2018/2/layout/IconVerticalSolidList"/>
    <dgm:cxn modelId="{16418D9B-B7D2-48DC-8BCB-B92D51563ADD}" type="presParOf" srcId="{EA79A007-1AFD-411D-A1DB-E00FCBF69E92}" destId="{E2973BB3-54F7-44EC-BFA6-F29ACA74E3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12178E-9227-4ADF-8DFA-2A37AD77AA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711190-C2CE-419F-A61F-F7B40198247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threaded group-chat in theme-based channels</a:t>
          </a:r>
          <a:endParaRPr lang="en-US"/>
        </a:p>
      </dgm:t>
    </dgm:pt>
    <dgm:pt modelId="{07916769-A05E-420C-8A24-7A7C3B36A35B}" type="parTrans" cxnId="{6F09F37F-C2EE-45A3-812A-40F54700059F}">
      <dgm:prSet/>
      <dgm:spPr/>
      <dgm:t>
        <a:bodyPr/>
        <a:lstStyle/>
        <a:p>
          <a:endParaRPr lang="en-US"/>
        </a:p>
      </dgm:t>
    </dgm:pt>
    <dgm:pt modelId="{DD9C18B6-DBD2-4400-94FE-14CF61725797}" type="sibTrans" cxnId="{6F09F37F-C2EE-45A3-812A-40F54700059F}">
      <dgm:prSet/>
      <dgm:spPr/>
      <dgm:t>
        <a:bodyPr/>
        <a:lstStyle/>
        <a:p>
          <a:endParaRPr lang="en-US"/>
        </a:p>
      </dgm:t>
    </dgm:pt>
    <dgm:pt modelId="{232BA05D-9106-4B01-8487-F4A82905C81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an associated SharePoint site (and that library 💡 )</a:t>
          </a:r>
          <a:endParaRPr lang="en-US"/>
        </a:p>
      </dgm:t>
    </dgm:pt>
    <dgm:pt modelId="{D2D8A576-880E-418B-AEF5-02F2A6881789}" type="parTrans" cxnId="{A8805D54-8244-44C4-89DA-2BFCD4572A80}">
      <dgm:prSet/>
      <dgm:spPr/>
      <dgm:t>
        <a:bodyPr/>
        <a:lstStyle/>
        <a:p>
          <a:endParaRPr lang="en-US"/>
        </a:p>
      </dgm:t>
    </dgm:pt>
    <dgm:pt modelId="{F361B7B2-6F3B-4F0C-B903-0CB6923127C2}" type="sibTrans" cxnId="{A8805D54-8244-44C4-89DA-2BFCD4572A80}">
      <dgm:prSet/>
      <dgm:spPr/>
      <dgm:t>
        <a:bodyPr/>
        <a:lstStyle/>
        <a:p>
          <a:endParaRPr lang="en-US"/>
        </a:p>
      </dgm:t>
    </dgm:pt>
    <dgm:pt modelId="{7CC78289-3B14-4E01-A665-3612CDEFDB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Video conferencing including desktop sharing</a:t>
          </a:r>
        </a:p>
      </dgm:t>
    </dgm:pt>
    <dgm:pt modelId="{6E0248FB-CE1F-48C1-BE75-3BA8A83DD15C}" type="parTrans" cxnId="{92B72483-F01C-4BA8-B7F9-2F55053604D6}">
      <dgm:prSet/>
      <dgm:spPr/>
      <dgm:t>
        <a:bodyPr/>
        <a:lstStyle/>
        <a:p>
          <a:endParaRPr lang="en-US"/>
        </a:p>
      </dgm:t>
    </dgm:pt>
    <dgm:pt modelId="{8A7A9340-134E-4A87-8C65-F0BB0F3F33AD}" type="sibTrans" cxnId="{92B72483-F01C-4BA8-B7F9-2F55053604D6}">
      <dgm:prSet/>
      <dgm:spPr/>
      <dgm:t>
        <a:bodyPr/>
        <a:lstStyle/>
        <a:p>
          <a:endParaRPr lang="en-US"/>
        </a:p>
      </dgm:t>
    </dgm:pt>
    <dgm:pt modelId="{4431AEC6-FF6D-4E28-87FE-2084103615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Private chat </a:t>
          </a:r>
        </a:p>
      </dgm:t>
    </dgm:pt>
    <dgm:pt modelId="{0927AB97-9249-4DAA-831D-15B1881BCB6B}" type="parTrans" cxnId="{4D1EEC0C-1A2B-4F63-A7ED-05FE82203914}">
      <dgm:prSet/>
      <dgm:spPr/>
      <dgm:t>
        <a:bodyPr/>
        <a:lstStyle/>
        <a:p>
          <a:endParaRPr lang="en-US"/>
        </a:p>
      </dgm:t>
    </dgm:pt>
    <dgm:pt modelId="{5CE2D7B2-A005-4B46-8FBB-EB5427E277D1}" type="sibTrans" cxnId="{4D1EEC0C-1A2B-4F63-A7ED-05FE82203914}">
      <dgm:prSet/>
      <dgm:spPr/>
      <dgm:t>
        <a:bodyPr/>
        <a:lstStyle/>
        <a:p>
          <a:endParaRPr lang="en-US"/>
        </a:p>
      </dgm:t>
    </dgm:pt>
    <dgm:pt modelId="{FF7B610B-5194-4090-B996-04BA8175A74A}" type="pres">
      <dgm:prSet presAssocID="{0412178E-9227-4ADF-8DFA-2A37AD77AAA1}" presName="root" presStyleCnt="0">
        <dgm:presLayoutVars>
          <dgm:dir/>
          <dgm:resizeHandles val="exact"/>
        </dgm:presLayoutVars>
      </dgm:prSet>
      <dgm:spPr/>
    </dgm:pt>
    <dgm:pt modelId="{EA20FA85-A40E-4D39-8BEB-ADF3917D4CD8}" type="pres">
      <dgm:prSet presAssocID="{E6711190-C2CE-419F-A61F-F7B401982476}" presName="compNode" presStyleCnt="0"/>
      <dgm:spPr/>
    </dgm:pt>
    <dgm:pt modelId="{0D407473-D9A1-4B79-BC78-8D38EDD9DAA1}" type="pres">
      <dgm:prSet presAssocID="{E6711190-C2CE-419F-A61F-F7B401982476}" presName="bgRect" presStyleLbl="bgShp" presStyleIdx="0" presStyleCnt="4"/>
      <dgm:spPr/>
    </dgm:pt>
    <dgm:pt modelId="{9C6DC5DB-6BF8-4575-85FC-1AD02F668AAC}" type="pres">
      <dgm:prSet presAssocID="{E6711190-C2CE-419F-A61F-F7B40198247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5832F67-6E36-4DBC-A7E4-81E64CE2AC3B}" type="pres">
      <dgm:prSet presAssocID="{E6711190-C2CE-419F-A61F-F7B401982476}" presName="spaceRect" presStyleCnt="0"/>
      <dgm:spPr/>
    </dgm:pt>
    <dgm:pt modelId="{F2BE39D5-4FFD-4743-AFA7-AD2AB52F7B53}" type="pres">
      <dgm:prSet presAssocID="{E6711190-C2CE-419F-A61F-F7B401982476}" presName="parTx" presStyleLbl="revTx" presStyleIdx="0" presStyleCnt="4">
        <dgm:presLayoutVars>
          <dgm:chMax val="0"/>
          <dgm:chPref val="0"/>
        </dgm:presLayoutVars>
      </dgm:prSet>
      <dgm:spPr/>
    </dgm:pt>
    <dgm:pt modelId="{8AAC53F4-9730-4AF0-A4C3-DF870112442A}" type="pres">
      <dgm:prSet presAssocID="{DD9C18B6-DBD2-4400-94FE-14CF61725797}" presName="sibTrans" presStyleCnt="0"/>
      <dgm:spPr/>
    </dgm:pt>
    <dgm:pt modelId="{4BEEB777-39E1-4439-A0C5-6BA15CC28921}" type="pres">
      <dgm:prSet presAssocID="{232BA05D-9106-4B01-8487-F4A82905C810}" presName="compNode" presStyleCnt="0"/>
      <dgm:spPr/>
    </dgm:pt>
    <dgm:pt modelId="{160EF8F2-9022-4B0D-AE74-4D0E417A5C22}" type="pres">
      <dgm:prSet presAssocID="{232BA05D-9106-4B01-8487-F4A82905C810}" presName="bgRect" presStyleLbl="bgShp" presStyleIdx="1" presStyleCnt="4"/>
      <dgm:spPr/>
    </dgm:pt>
    <dgm:pt modelId="{B78209DF-99BB-472A-B36A-D40BCE0DB212}" type="pres">
      <dgm:prSet presAssocID="{232BA05D-9106-4B01-8487-F4A82905C81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77CBF756-31E2-49D2-9B1A-8E2B6D0E986E}" type="pres">
      <dgm:prSet presAssocID="{232BA05D-9106-4B01-8487-F4A82905C810}" presName="spaceRect" presStyleCnt="0"/>
      <dgm:spPr/>
    </dgm:pt>
    <dgm:pt modelId="{F6774A52-A060-499A-912C-EBC168FDB1EC}" type="pres">
      <dgm:prSet presAssocID="{232BA05D-9106-4B01-8487-F4A82905C810}" presName="parTx" presStyleLbl="revTx" presStyleIdx="1" presStyleCnt="4">
        <dgm:presLayoutVars>
          <dgm:chMax val="0"/>
          <dgm:chPref val="0"/>
        </dgm:presLayoutVars>
      </dgm:prSet>
      <dgm:spPr/>
    </dgm:pt>
    <dgm:pt modelId="{3DFCE288-0694-47A6-8CA3-18DDAB4632D1}" type="pres">
      <dgm:prSet presAssocID="{F361B7B2-6F3B-4F0C-B903-0CB6923127C2}" presName="sibTrans" presStyleCnt="0"/>
      <dgm:spPr/>
    </dgm:pt>
    <dgm:pt modelId="{84D3D4A4-1E73-4183-917D-310F436FCBEB}" type="pres">
      <dgm:prSet presAssocID="{7CC78289-3B14-4E01-A665-3612CDEFDBF4}" presName="compNode" presStyleCnt="0"/>
      <dgm:spPr/>
    </dgm:pt>
    <dgm:pt modelId="{6DD65394-AD5F-4FB1-9AAA-17EF494A5B78}" type="pres">
      <dgm:prSet presAssocID="{7CC78289-3B14-4E01-A665-3612CDEFDBF4}" presName="bgRect" presStyleLbl="bgShp" presStyleIdx="2" presStyleCnt="4"/>
      <dgm:spPr/>
    </dgm:pt>
    <dgm:pt modelId="{E2E0884C-6BD7-4354-B6D3-DE12745044C5}" type="pres">
      <dgm:prSet presAssocID="{7CC78289-3B14-4E01-A665-3612CDEFDB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E3487587-6582-4229-BA91-D16E0CEA9D12}" type="pres">
      <dgm:prSet presAssocID="{7CC78289-3B14-4E01-A665-3612CDEFDBF4}" presName="spaceRect" presStyleCnt="0"/>
      <dgm:spPr/>
    </dgm:pt>
    <dgm:pt modelId="{023DDDD8-2EC4-4A29-9167-7093A0270D4B}" type="pres">
      <dgm:prSet presAssocID="{7CC78289-3B14-4E01-A665-3612CDEFDBF4}" presName="parTx" presStyleLbl="revTx" presStyleIdx="2" presStyleCnt="4">
        <dgm:presLayoutVars>
          <dgm:chMax val="0"/>
          <dgm:chPref val="0"/>
        </dgm:presLayoutVars>
      </dgm:prSet>
      <dgm:spPr/>
    </dgm:pt>
    <dgm:pt modelId="{70481329-66A6-4273-B828-B774B4741896}" type="pres">
      <dgm:prSet presAssocID="{8A7A9340-134E-4A87-8C65-F0BB0F3F33AD}" presName="sibTrans" presStyleCnt="0"/>
      <dgm:spPr/>
    </dgm:pt>
    <dgm:pt modelId="{6BD471DE-8FE3-4FA4-A6AB-A55CD4A84CE3}" type="pres">
      <dgm:prSet presAssocID="{4431AEC6-FF6D-4E28-87FE-208410361525}" presName="compNode" presStyleCnt="0"/>
      <dgm:spPr/>
    </dgm:pt>
    <dgm:pt modelId="{2FCC8F3E-B5AD-49E7-B409-EA0C7EABEEBE}" type="pres">
      <dgm:prSet presAssocID="{4431AEC6-FF6D-4E28-87FE-208410361525}" presName="bgRect" presStyleLbl="bgShp" presStyleIdx="3" presStyleCnt="4"/>
      <dgm:spPr/>
    </dgm:pt>
    <dgm:pt modelId="{93060FFA-693C-4C6F-B2D8-0CB8D57B94FD}" type="pres">
      <dgm:prSet presAssocID="{4431AEC6-FF6D-4E28-87FE-20841036152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030F9A5-EC0C-4F58-B169-8B60F3450EAF}" type="pres">
      <dgm:prSet presAssocID="{4431AEC6-FF6D-4E28-87FE-208410361525}" presName="spaceRect" presStyleCnt="0"/>
      <dgm:spPr/>
    </dgm:pt>
    <dgm:pt modelId="{5080F174-C597-4C33-80CE-4968826E77F5}" type="pres">
      <dgm:prSet presAssocID="{4431AEC6-FF6D-4E28-87FE-20841036152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2949300-4C37-4D9F-989D-880B80EC89F0}" type="presOf" srcId="{4431AEC6-FF6D-4E28-87FE-208410361525}" destId="{5080F174-C597-4C33-80CE-4968826E77F5}" srcOrd="0" destOrd="0" presId="urn:microsoft.com/office/officeart/2018/2/layout/IconVerticalSolidList"/>
    <dgm:cxn modelId="{4D1EEC0C-1A2B-4F63-A7ED-05FE82203914}" srcId="{0412178E-9227-4ADF-8DFA-2A37AD77AAA1}" destId="{4431AEC6-FF6D-4E28-87FE-208410361525}" srcOrd="3" destOrd="0" parTransId="{0927AB97-9249-4DAA-831D-15B1881BCB6B}" sibTransId="{5CE2D7B2-A005-4B46-8FBB-EB5427E277D1}"/>
    <dgm:cxn modelId="{943A0B31-344A-4DF0-B5F4-A8F6A486098E}" type="presOf" srcId="{0412178E-9227-4ADF-8DFA-2A37AD77AAA1}" destId="{FF7B610B-5194-4090-B996-04BA8175A74A}" srcOrd="0" destOrd="0" presId="urn:microsoft.com/office/officeart/2018/2/layout/IconVerticalSolidList"/>
    <dgm:cxn modelId="{77CB7E33-93DA-4435-B09D-5E3290B51DFF}" type="presOf" srcId="{7CC78289-3B14-4E01-A665-3612CDEFDBF4}" destId="{023DDDD8-2EC4-4A29-9167-7093A0270D4B}" srcOrd="0" destOrd="0" presId="urn:microsoft.com/office/officeart/2018/2/layout/IconVerticalSolidList"/>
    <dgm:cxn modelId="{85B3135E-A2D0-4ABB-B533-3996E8AB21A0}" type="presOf" srcId="{E6711190-C2CE-419F-A61F-F7B401982476}" destId="{F2BE39D5-4FFD-4743-AFA7-AD2AB52F7B53}" srcOrd="0" destOrd="0" presId="urn:microsoft.com/office/officeart/2018/2/layout/IconVerticalSolidList"/>
    <dgm:cxn modelId="{A8805D54-8244-44C4-89DA-2BFCD4572A80}" srcId="{0412178E-9227-4ADF-8DFA-2A37AD77AAA1}" destId="{232BA05D-9106-4B01-8487-F4A82905C810}" srcOrd="1" destOrd="0" parTransId="{D2D8A576-880E-418B-AEF5-02F2A6881789}" sibTransId="{F361B7B2-6F3B-4F0C-B903-0CB6923127C2}"/>
    <dgm:cxn modelId="{6F09F37F-C2EE-45A3-812A-40F54700059F}" srcId="{0412178E-9227-4ADF-8DFA-2A37AD77AAA1}" destId="{E6711190-C2CE-419F-A61F-F7B401982476}" srcOrd="0" destOrd="0" parTransId="{07916769-A05E-420C-8A24-7A7C3B36A35B}" sibTransId="{DD9C18B6-DBD2-4400-94FE-14CF61725797}"/>
    <dgm:cxn modelId="{92B72483-F01C-4BA8-B7F9-2F55053604D6}" srcId="{0412178E-9227-4ADF-8DFA-2A37AD77AAA1}" destId="{7CC78289-3B14-4E01-A665-3612CDEFDBF4}" srcOrd="2" destOrd="0" parTransId="{6E0248FB-CE1F-48C1-BE75-3BA8A83DD15C}" sibTransId="{8A7A9340-134E-4A87-8C65-F0BB0F3F33AD}"/>
    <dgm:cxn modelId="{6F177A92-640C-471C-88FF-BAABCE909CED}" type="presOf" srcId="{232BA05D-9106-4B01-8487-F4A82905C810}" destId="{F6774A52-A060-499A-912C-EBC168FDB1EC}" srcOrd="0" destOrd="0" presId="urn:microsoft.com/office/officeart/2018/2/layout/IconVerticalSolidList"/>
    <dgm:cxn modelId="{803A5F03-3CD9-475B-85B7-C3B89AC96AFE}" type="presParOf" srcId="{FF7B610B-5194-4090-B996-04BA8175A74A}" destId="{EA20FA85-A40E-4D39-8BEB-ADF3917D4CD8}" srcOrd="0" destOrd="0" presId="urn:microsoft.com/office/officeart/2018/2/layout/IconVerticalSolidList"/>
    <dgm:cxn modelId="{619FB11D-8DE8-490A-9CDB-8D2AC9025CB6}" type="presParOf" srcId="{EA20FA85-A40E-4D39-8BEB-ADF3917D4CD8}" destId="{0D407473-D9A1-4B79-BC78-8D38EDD9DAA1}" srcOrd="0" destOrd="0" presId="urn:microsoft.com/office/officeart/2018/2/layout/IconVerticalSolidList"/>
    <dgm:cxn modelId="{AC884B21-331D-435E-A303-DC220717ABA8}" type="presParOf" srcId="{EA20FA85-A40E-4D39-8BEB-ADF3917D4CD8}" destId="{9C6DC5DB-6BF8-4575-85FC-1AD02F668AAC}" srcOrd="1" destOrd="0" presId="urn:microsoft.com/office/officeart/2018/2/layout/IconVerticalSolidList"/>
    <dgm:cxn modelId="{30B9807D-5B24-4634-8B15-7F5B8C21F673}" type="presParOf" srcId="{EA20FA85-A40E-4D39-8BEB-ADF3917D4CD8}" destId="{B5832F67-6E36-4DBC-A7E4-81E64CE2AC3B}" srcOrd="2" destOrd="0" presId="urn:microsoft.com/office/officeart/2018/2/layout/IconVerticalSolidList"/>
    <dgm:cxn modelId="{CEFA4696-F23B-4A05-86D2-48FF5F1C69CA}" type="presParOf" srcId="{EA20FA85-A40E-4D39-8BEB-ADF3917D4CD8}" destId="{F2BE39D5-4FFD-4743-AFA7-AD2AB52F7B53}" srcOrd="3" destOrd="0" presId="urn:microsoft.com/office/officeart/2018/2/layout/IconVerticalSolidList"/>
    <dgm:cxn modelId="{C1F34928-1520-42F4-8703-3F788E9C0AF7}" type="presParOf" srcId="{FF7B610B-5194-4090-B996-04BA8175A74A}" destId="{8AAC53F4-9730-4AF0-A4C3-DF870112442A}" srcOrd="1" destOrd="0" presId="urn:microsoft.com/office/officeart/2018/2/layout/IconVerticalSolidList"/>
    <dgm:cxn modelId="{9F1C2546-2D35-4453-AB00-9F45F0077688}" type="presParOf" srcId="{FF7B610B-5194-4090-B996-04BA8175A74A}" destId="{4BEEB777-39E1-4439-A0C5-6BA15CC28921}" srcOrd="2" destOrd="0" presId="urn:microsoft.com/office/officeart/2018/2/layout/IconVerticalSolidList"/>
    <dgm:cxn modelId="{89AC6B83-E893-4900-860E-090117EA1B28}" type="presParOf" srcId="{4BEEB777-39E1-4439-A0C5-6BA15CC28921}" destId="{160EF8F2-9022-4B0D-AE74-4D0E417A5C22}" srcOrd="0" destOrd="0" presId="urn:microsoft.com/office/officeart/2018/2/layout/IconVerticalSolidList"/>
    <dgm:cxn modelId="{EC97A27C-B6DF-471A-96A2-57136281AC82}" type="presParOf" srcId="{4BEEB777-39E1-4439-A0C5-6BA15CC28921}" destId="{B78209DF-99BB-472A-B36A-D40BCE0DB212}" srcOrd="1" destOrd="0" presId="urn:microsoft.com/office/officeart/2018/2/layout/IconVerticalSolidList"/>
    <dgm:cxn modelId="{643FB48F-D461-42A5-96FC-EE79BC6B9DF1}" type="presParOf" srcId="{4BEEB777-39E1-4439-A0C5-6BA15CC28921}" destId="{77CBF756-31E2-49D2-9B1A-8E2B6D0E986E}" srcOrd="2" destOrd="0" presId="urn:microsoft.com/office/officeart/2018/2/layout/IconVerticalSolidList"/>
    <dgm:cxn modelId="{D822575D-2B62-4479-BD17-53946123EED7}" type="presParOf" srcId="{4BEEB777-39E1-4439-A0C5-6BA15CC28921}" destId="{F6774A52-A060-499A-912C-EBC168FDB1EC}" srcOrd="3" destOrd="0" presId="urn:microsoft.com/office/officeart/2018/2/layout/IconVerticalSolidList"/>
    <dgm:cxn modelId="{14F5EDB0-CC1F-4930-B6BA-155D48B3E6C0}" type="presParOf" srcId="{FF7B610B-5194-4090-B996-04BA8175A74A}" destId="{3DFCE288-0694-47A6-8CA3-18DDAB4632D1}" srcOrd="3" destOrd="0" presId="urn:microsoft.com/office/officeart/2018/2/layout/IconVerticalSolidList"/>
    <dgm:cxn modelId="{3F7370CA-EA62-47C3-B553-B41652A7EA0E}" type="presParOf" srcId="{FF7B610B-5194-4090-B996-04BA8175A74A}" destId="{84D3D4A4-1E73-4183-917D-310F436FCBEB}" srcOrd="4" destOrd="0" presId="urn:microsoft.com/office/officeart/2018/2/layout/IconVerticalSolidList"/>
    <dgm:cxn modelId="{CF9DAB59-92F8-4CAF-81C7-E51D1EC258AC}" type="presParOf" srcId="{84D3D4A4-1E73-4183-917D-310F436FCBEB}" destId="{6DD65394-AD5F-4FB1-9AAA-17EF494A5B78}" srcOrd="0" destOrd="0" presId="urn:microsoft.com/office/officeart/2018/2/layout/IconVerticalSolidList"/>
    <dgm:cxn modelId="{E2B21E71-A8C1-42CD-AC68-A56CC2985F22}" type="presParOf" srcId="{84D3D4A4-1E73-4183-917D-310F436FCBEB}" destId="{E2E0884C-6BD7-4354-B6D3-DE12745044C5}" srcOrd="1" destOrd="0" presId="urn:microsoft.com/office/officeart/2018/2/layout/IconVerticalSolidList"/>
    <dgm:cxn modelId="{D9C91CE6-266E-468E-A1DD-4FCB3DD2A812}" type="presParOf" srcId="{84D3D4A4-1E73-4183-917D-310F436FCBEB}" destId="{E3487587-6582-4229-BA91-D16E0CEA9D12}" srcOrd="2" destOrd="0" presId="urn:microsoft.com/office/officeart/2018/2/layout/IconVerticalSolidList"/>
    <dgm:cxn modelId="{50BEEC33-9E0D-40C1-B9CF-C92E82210174}" type="presParOf" srcId="{84D3D4A4-1E73-4183-917D-310F436FCBEB}" destId="{023DDDD8-2EC4-4A29-9167-7093A0270D4B}" srcOrd="3" destOrd="0" presId="urn:microsoft.com/office/officeart/2018/2/layout/IconVerticalSolidList"/>
    <dgm:cxn modelId="{F81012F4-3222-43D1-BD23-7C189EC3B300}" type="presParOf" srcId="{FF7B610B-5194-4090-B996-04BA8175A74A}" destId="{70481329-66A6-4273-B828-B774B4741896}" srcOrd="5" destOrd="0" presId="urn:microsoft.com/office/officeart/2018/2/layout/IconVerticalSolidList"/>
    <dgm:cxn modelId="{5B0AC625-120C-4133-83C0-3CAD6D3E4E98}" type="presParOf" srcId="{FF7B610B-5194-4090-B996-04BA8175A74A}" destId="{6BD471DE-8FE3-4FA4-A6AB-A55CD4A84CE3}" srcOrd="6" destOrd="0" presId="urn:microsoft.com/office/officeart/2018/2/layout/IconVerticalSolidList"/>
    <dgm:cxn modelId="{B531EA16-9FBC-4D1B-9589-BCD0080AD7C1}" type="presParOf" srcId="{6BD471DE-8FE3-4FA4-A6AB-A55CD4A84CE3}" destId="{2FCC8F3E-B5AD-49E7-B409-EA0C7EABEEBE}" srcOrd="0" destOrd="0" presId="urn:microsoft.com/office/officeart/2018/2/layout/IconVerticalSolidList"/>
    <dgm:cxn modelId="{724E97E1-3349-4A7A-9D91-42C2D77E5310}" type="presParOf" srcId="{6BD471DE-8FE3-4FA4-A6AB-A55CD4A84CE3}" destId="{93060FFA-693C-4C6F-B2D8-0CB8D57B94FD}" srcOrd="1" destOrd="0" presId="urn:microsoft.com/office/officeart/2018/2/layout/IconVerticalSolidList"/>
    <dgm:cxn modelId="{BD3F64BC-D3C9-4B75-A42C-8B73CDBA6DC1}" type="presParOf" srcId="{6BD471DE-8FE3-4FA4-A6AB-A55CD4A84CE3}" destId="{B030F9A5-EC0C-4F58-B169-8B60F3450EAF}" srcOrd="2" destOrd="0" presId="urn:microsoft.com/office/officeart/2018/2/layout/IconVerticalSolidList"/>
    <dgm:cxn modelId="{20AB10A7-ADE9-47A1-9726-4691D92F76CB}" type="presParOf" srcId="{6BD471DE-8FE3-4FA4-A6AB-A55CD4A84CE3}" destId="{5080F174-C597-4C33-80CE-4968826E77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58DC6-1A56-4736-980A-031642E998A3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60815-77E2-49A1-9B84-1CCE689A0B4D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525ED-4323-41DC-9CB7-A805CE380598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Taskmanagement</a:t>
          </a:r>
          <a:endParaRPr lang="en-US" sz="2200" kern="1200"/>
        </a:p>
      </dsp:txBody>
      <dsp:txXfrm>
        <a:off x="1429899" y="2442"/>
        <a:ext cx="5083704" cy="1238008"/>
      </dsp:txXfrm>
    </dsp:sp>
    <dsp:sp modelId="{6214B99C-B055-4BBB-BEDE-EF9737FE4879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4A112-B40B-4780-8ED2-C8B2317B8E1F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A2693-45EA-4A5B-B1D0-12EFC4ECC38F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err="1"/>
            <a:t>Document</a:t>
          </a:r>
          <a:r>
            <a:rPr lang="de-DE" sz="2200" kern="1200"/>
            <a:t> Management</a:t>
          </a:r>
          <a:endParaRPr lang="en-US" sz="2200" kern="1200"/>
        </a:p>
      </dsp:txBody>
      <dsp:txXfrm>
        <a:off x="1429899" y="1549953"/>
        <a:ext cx="5083704" cy="1238008"/>
      </dsp:txXfrm>
    </dsp:sp>
    <dsp:sp modelId="{C949ACD4-9958-425D-8BAF-E6CFF0ABAD2A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DC69E-F9FC-4B11-A5A9-B03CAD04F2FB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F02F-AEF3-47F6-BC59-0E89BBA2F931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Discussion within a team</a:t>
          </a:r>
          <a:endParaRPr lang="en-US" sz="2200" kern="1200"/>
        </a:p>
      </dsp:txBody>
      <dsp:txXfrm>
        <a:off x="1429899" y="3097464"/>
        <a:ext cx="5083704" cy="1238008"/>
      </dsp:txXfrm>
    </dsp:sp>
    <dsp:sp modelId="{24C0FDAB-22F3-4875-A97B-AD639AA74716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A4108-63A7-4438-B08F-B050C6746CC5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E5213-E937-42D5-8655-183051F917C4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Private chat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DFB99-4092-49C7-A4E2-E34B3167D62E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74C8C-684E-4D6F-9C55-DEF5EDE85773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380F7-8157-47A6-B858-21AB2C2DE139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Intransparency regarding tasks</a:t>
          </a:r>
          <a:endParaRPr lang="en-US" sz="1900" kern="1200"/>
        </a:p>
      </dsp:txBody>
      <dsp:txXfrm>
        <a:off x="937002" y="1903"/>
        <a:ext cx="5576601" cy="811257"/>
      </dsp:txXfrm>
    </dsp:sp>
    <dsp:sp modelId="{FBCCEED0-817C-4525-A023-6161246FAC48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206B1-D50C-42F0-9F83-66BB6AE454F0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C2C2B-5653-476D-80DA-1A220D0DBACF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Versionitis and cumbersome file names</a:t>
          </a:r>
          <a:endParaRPr lang="en-US" sz="1900" kern="1200"/>
        </a:p>
      </dsp:txBody>
      <dsp:txXfrm>
        <a:off x="937002" y="1015975"/>
        <a:ext cx="5576601" cy="811257"/>
      </dsp:txXfrm>
    </dsp:sp>
    <dsp:sp modelId="{FAB74754-8196-48F0-94F5-10F94784A0A8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6C048-2B00-4747-AFAF-62359E0BBC47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D5174-BB9B-4BD8-8029-B9CF3E3F95E8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Cascading folder structures</a:t>
          </a:r>
          <a:endParaRPr lang="en-US" sz="1900" kern="1200"/>
        </a:p>
      </dsp:txBody>
      <dsp:txXfrm>
        <a:off x="937002" y="2030048"/>
        <a:ext cx="5576601" cy="811257"/>
      </dsp:txXfrm>
    </dsp:sp>
    <dsp:sp modelId="{77E184CE-4B1A-4631-B1D6-6F573C1AF290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DB76A-CE78-4889-87A5-04D29EA2ACE6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3A489-C84F-42E2-85DD-5967A422D77B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consecutively working behavior</a:t>
          </a:r>
          <a:endParaRPr lang="en-US" sz="1900" kern="1200"/>
        </a:p>
      </dsp:txBody>
      <dsp:txXfrm>
        <a:off x="937002" y="3044120"/>
        <a:ext cx="5576601" cy="811257"/>
      </dsp:txXfrm>
    </dsp:sp>
    <dsp:sp modelId="{E0070F27-3361-4983-B857-BF25F84ED4A2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C974C-C717-42AC-BAD7-C3268D21F482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9E766-8B55-45CF-A214-C716BE00CC21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Email flood which nobody is able to deal with</a:t>
          </a:r>
          <a:endParaRPr lang="en-US" sz="1900" kern="1200"/>
        </a:p>
      </dsp:txBody>
      <dsp:txXfrm>
        <a:off x="937002" y="4058192"/>
        <a:ext cx="5576601" cy="811257"/>
      </dsp:txXfrm>
    </dsp:sp>
    <dsp:sp modelId="{F9E77F11-2718-4224-8160-DC7F3D1B6AD9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E0446-D412-4FFF-BC54-46900BB934EE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67479-6C0C-4C1A-B259-98CC4A3C6E89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Loss of focus</a:t>
          </a:r>
          <a:endParaRPr lang="en-US" sz="1900" kern="1200"/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D0D6B-B129-4910-9A0E-20E37FCD1AD3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4AC3A-F8B0-44A9-8162-C0BF11D2FB64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4C742-718F-4990-9EB5-C143E8934977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err="1"/>
            <a:t>Get</a:t>
          </a:r>
          <a:r>
            <a:rPr lang="de-DE" sz="2200" kern="1200"/>
            <a:t> an </a:t>
          </a:r>
          <a:r>
            <a:rPr lang="de-DE" sz="2200" kern="1200" err="1"/>
            <a:t>overview</a:t>
          </a:r>
          <a:r>
            <a:rPr lang="de-DE" sz="2200" kern="1200"/>
            <a:t> </a:t>
          </a:r>
          <a:r>
            <a:rPr lang="de-DE" sz="2200" kern="1200" err="1"/>
            <a:t>about</a:t>
          </a:r>
          <a:r>
            <a:rPr lang="de-DE" sz="2200" kern="1200"/>
            <a:t> my </a:t>
          </a:r>
          <a:r>
            <a:rPr lang="de-DE" sz="2200" kern="1200" err="1"/>
            <a:t>tasks</a:t>
          </a:r>
          <a:r>
            <a:rPr lang="de-DE" sz="2200" kern="1200"/>
            <a:t> – </a:t>
          </a:r>
          <a:r>
            <a:rPr lang="de-DE" sz="2200" kern="1200" err="1"/>
            <a:t>week</a:t>
          </a:r>
          <a:r>
            <a:rPr lang="de-DE" sz="2200" kern="1200"/>
            <a:t> per </a:t>
          </a:r>
          <a:r>
            <a:rPr lang="de-DE" sz="2200" kern="1200" err="1"/>
            <a:t>week</a:t>
          </a:r>
          <a:endParaRPr lang="en-US" sz="2200" kern="1200"/>
        </a:p>
      </dsp:txBody>
      <dsp:txXfrm>
        <a:off x="1429899" y="2442"/>
        <a:ext cx="5083704" cy="1238008"/>
      </dsp:txXfrm>
    </dsp:sp>
    <dsp:sp modelId="{8B56DE8B-E4F8-4BF0-9570-B19FAC7DBF3E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91EAD-7821-46C1-8E34-C570E57EE5BF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A876C-8BDF-4832-B7AD-639A56B3C539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Group my tasks by project</a:t>
          </a:r>
          <a:endParaRPr lang="en-US" sz="2200" kern="1200"/>
        </a:p>
      </dsp:txBody>
      <dsp:txXfrm>
        <a:off x="1429899" y="1549953"/>
        <a:ext cx="5083704" cy="1238008"/>
      </dsp:txXfrm>
    </dsp:sp>
    <dsp:sp modelId="{4520228E-7C27-43F0-87E2-8053A8B81042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EEC70-BD5A-4CBA-BCF6-E585A789BAEA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98F80-2329-4F8A-B3FF-351D7141B598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Find my stuff in no time</a:t>
          </a:r>
          <a:endParaRPr lang="en-US" sz="2200" kern="1200"/>
        </a:p>
      </dsp:txBody>
      <dsp:txXfrm>
        <a:off x="1429899" y="3097464"/>
        <a:ext cx="5083704" cy="1238008"/>
      </dsp:txXfrm>
    </dsp:sp>
    <dsp:sp modelId="{21EE0F68-E14D-4D49-98D4-082AEC07BB64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5082A-3786-4B28-85A5-EF0BDBB39673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2FB38-0119-481A-A551-3E5DB25FF086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Achieve inbox zero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473D9-2B75-4649-8648-D651A7490A08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E72B5-6F4D-4595-9E0E-7C23E200FF0E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12E41-DE8B-46F0-9325-3369C8F7ECA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Microsoft To-Do for personal productivity</a:t>
          </a:r>
          <a:endParaRPr lang="en-US" sz="2500" kern="1200"/>
        </a:p>
      </dsp:txBody>
      <dsp:txXfrm>
        <a:off x="1941716" y="718"/>
        <a:ext cx="4571887" cy="1681139"/>
      </dsp:txXfrm>
    </dsp:sp>
    <dsp:sp modelId="{8F1B0737-D696-4AC9-B795-7A86A01713C4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716D8-18B4-42E0-909C-3D836D9C52AA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07A78-CE4D-49B3-88EC-4DAB8954BF1E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Microsoft Planner for </a:t>
          </a:r>
          <a:r>
            <a:rPr lang="de-DE" sz="2500" kern="1200" err="1"/>
            <a:t>group</a:t>
          </a:r>
          <a:r>
            <a:rPr lang="de-DE" sz="2500" kern="1200"/>
            <a:t> </a:t>
          </a:r>
          <a:r>
            <a:rPr lang="de-DE" sz="2500" kern="1200" err="1"/>
            <a:t>tasks</a:t>
          </a:r>
          <a:r>
            <a:rPr lang="de-DE" sz="2500" kern="1200"/>
            <a:t>: </a:t>
          </a:r>
          <a:r>
            <a:rPr lang="de-DE" sz="2500" kern="1200" err="1"/>
            <a:t>transparency</a:t>
          </a:r>
          <a:r>
            <a:rPr lang="de-DE" sz="2500" kern="1200"/>
            <a:t> and </a:t>
          </a:r>
          <a:r>
            <a:rPr lang="de-DE" sz="2500" kern="1200" err="1"/>
            <a:t>uncluttered</a:t>
          </a:r>
          <a:r>
            <a:rPr lang="de-DE" sz="2500" kern="1200"/>
            <a:t> </a:t>
          </a:r>
          <a:r>
            <a:rPr lang="de-DE" sz="2500" kern="1200" err="1"/>
            <a:t>view</a:t>
          </a:r>
          <a:r>
            <a:rPr lang="de-DE" sz="2500" kern="1200"/>
            <a:t> on </a:t>
          </a:r>
          <a:r>
            <a:rPr lang="de-DE" sz="2500" kern="1200" err="1"/>
            <a:t>everything</a:t>
          </a:r>
          <a:endParaRPr lang="en-US" sz="2500" kern="1200"/>
        </a:p>
      </dsp:txBody>
      <dsp:txXfrm>
        <a:off x="1941716" y="2102143"/>
        <a:ext cx="4571887" cy="1681139"/>
      </dsp:txXfrm>
    </dsp:sp>
    <dsp:sp modelId="{89254292-99EE-4AE8-9B35-6C055A22D4BF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0F995-9FF9-4A30-9022-93BDEE23B05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6EFD9-F1FA-43B5-BA8D-68C0840E115C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Connect To-Do with </a:t>
          </a:r>
          <a:r>
            <a:rPr lang="de-DE" sz="2500" b="0" i="1" kern="1200" err="1"/>
            <a:t>flagged</a:t>
          </a:r>
          <a:r>
            <a:rPr lang="de-DE" sz="2500" b="0" i="1" kern="1200"/>
            <a:t> Email </a:t>
          </a:r>
          <a:r>
            <a:rPr lang="de-DE" sz="2500" kern="1200"/>
            <a:t>and </a:t>
          </a:r>
          <a:r>
            <a:rPr lang="de-DE" sz="2500" b="0" i="1" kern="1200" err="1"/>
            <a:t>tasks</a:t>
          </a:r>
          <a:r>
            <a:rPr lang="de-DE" sz="2500" b="0" i="1" kern="1200"/>
            <a:t> </a:t>
          </a:r>
          <a:r>
            <a:rPr lang="de-DE" sz="2500" b="0" i="1" kern="1200" err="1"/>
            <a:t>assigned</a:t>
          </a:r>
          <a:r>
            <a:rPr lang="de-DE" sz="2500" b="0" i="1" kern="1200"/>
            <a:t> to </a:t>
          </a:r>
          <a:r>
            <a:rPr lang="de-DE" sz="2500" b="0" i="1" kern="1200" err="1"/>
            <a:t>me</a:t>
          </a:r>
          <a:endParaRPr lang="en-US" sz="2500" b="0" i="1" kern="1200"/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866E5-C00A-43A2-9BC7-37475BAC08D6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09CC7-B869-487D-9650-8CD7582A76D7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33EC4-5819-485F-A105-FBBF1E5CAAE4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 Outlook email inbox to record conversations between Group members</a:t>
          </a:r>
        </a:p>
      </dsp:txBody>
      <dsp:txXfrm>
        <a:off x="799588" y="502"/>
        <a:ext cx="5714015" cy="692284"/>
      </dsp:txXfrm>
    </dsp:sp>
    <dsp:sp modelId="{3004A4DD-A979-49C7-A3AE-EC0C54B54528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8F040-C16F-4FD9-9AA9-1D12E65A2D2D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F4784-3036-4582-B9C1-CFABDA94F324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shared Outlook calendar to post events and appointments that affect Group members</a:t>
          </a:r>
        </a:p>
      </dsp:txBody>
      <dsp:txXfrm>
        <a:off x="799588" y="865858"/>
        <a:ext cx="5714015" cy="692284"/>
      </dsp:txXfrm>
    </dsp:sp>
    <dsp:sp modelId="{25A2B9A5-1530-4FBB-B80A-114C0A2A9070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E0B89-A954-4358-B6CA-03DF2E291049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2DA72-9E4D-42BD-B8C7-B5F525719A54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SharePoint site collection (which you access through the “Files” tab)</a:t>
          </a:r>
        </a:p>
      </dsp:txBody>
      <dsp:txXfrm>
        <a:off x="799588" y="1731214"/>
        <a:ext cx="5714015" cy="692284"/>
      </dsp:txXfrm>
    </dsp:sp>
    <dsp:sp modelId="{4F833ABB-47E9-4247-90FA-557BC1C4451D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5E57C-E324-4801-BBEE-981325ACAD14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4C50B-7F27-40CE-A6AB-E4474B7595AA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OneNote notebook (which actually lives in your SharePoint site collection)</a:t>
          </a:r>
        </a:p>
      </dsp:txBody>
      <dsp:txXfrm>
        <a:off x="799588" y="2596570"/>
        <a:ext cx="5714015" cy="692284"/>
      </dsp:txXfrm>
    </dsp:sp>
    <dsp:sp modelId="{A511BD0A-C409-48AC-9DC5-2930FEA0681B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DB5AB-1EF9-4B25-8E85-623FBD27D020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EC2E1-058B-4359-A5ED-A579894249B5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Plan in Planner</a:t>
          </a:r>
        </a:p>
      </dsp:txBody>
      <dsp:txXfrm>
        <a:off x="799588" y="3461926"/>
        <a:ext cx="5714015" cy="692284"/>
      </dsp:txXfrm>
    </dsp:sp>
    <dsp:sp modelId="{E81B5929-88B7-43AE-B8B1-54E77FC54E11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C8B7B-9B3B-48E5-8165-15EBDCAABD5E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0EDB5-561B-4511-AD16-74BAC871C313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Stream video portal</a:t>
          </a:r>
        </a:p>
      </dsp:txBody>
      <dsp:txXfrm>
        <a:off x="799588" y="4327282"/>
        <a:ext cx="5714015" cy="692284"/>
      </dsp:txXfrm>
    </dsp:sp>
    <dsp:sp modelId="{287F6BD0-C74A-4211-913A-E071F8789B43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CACD6-DD85-4E90-81BB-F66FB006BC93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73BB3-54F7-44EC-BFA6-F29ACA74E36B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Power BI workspace (if you have premium Power BI licenses for all members).</a:t>
          </a:r>
        </a:p>
      </dsp:txBody>
      <dsp:txXfrm>
        <a:off x="799588" y="5192638"/>
        <a:ext cx="5714015" cy="6922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07473-D9A1-4B79-BC78-8D38EDD9DAA1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DC5DB-6BF8-4575-85FC-1AD02F668AAC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E39D5-4FFD-4743-AFA7-AD2AB52F7B53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threaded group-chat in theme-based channels</a:t>
          </a:r>
          <a:endParaRPr lang="en-US" sz="2200" kern="1200"/>
        </a:p>
      </dsp:txBody>
      <dsp:txXfrm>
        <a:off x="1429899" y="2442"/>
        <a:ext cx="5083704" cy="1238008"/>
      </dsp:txXfrm>
    </dsp:sp>
    <dsp:sp modelId="{160EF8F2-9022-4B0D-AE74-4D0E417A5C22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209DF-99BB-472A-B36A-D40BCE0DB21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74A52-A060-499A-912C-EBC168FDB1EC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an associated SharePoint site (and that library 💡 )</a:t>
          </a:r>
          <a:endParaRPr lang="en-US" sz="2200" kern="1200"/>
        </a:p>
      </dsp:txBody>
      <dsp:txXfrm>
        <a:off x="1429899" y="1549953"/>
        <a:ext cx="5083704" cy="1238008"/>
      </dsp:txXfrm>
    </dsp:sp>
    <dsp:sp modelId="{6DD65394-AD5F-4FB1-9AAA-17EF494A5B78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0884C-6BD7-4354-B6D3-DE12745044C5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DDDD8-2EC4-4A29-9167-7093A0270D4B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Video conferencing including desktop sharing</a:t>
          </a:r>
        </a:p>
      </dsp:txBody>
      <dsp:txXfrm>
        <a:off x="1429899" y="3097464"/>
        <a:ext cx="5083704" cy="1238008"/>
      </dsp:txXfrm>
    </dsp:sp>
    <dsp:sp modelId="{2FCC8F3E-B5AD-49E7-B409-EA0C7EABEEBE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60FFA-693C-4C6F-B2D8-0CB8D57B94FD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0F174-C597-4C33-80CE-4968826E77F5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Private chat 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36.976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5169 0 13160 0 0,'0'0'297'0'0,"0"0"39"0"0,0 0 20 0 0,0 2-29 0 0,-3 21-254 0 0,-7 2 2143 0 0,9-22-1878 0 0,-1 0 0 0 0,1 0 0 0 0,0 0 0 0 0,0 0 0 0 0,0 0 0 0 0,0 1 0 0 0,0-1 0 0 0,1 0 0 0 0,-1 4-338 0 0,0 34 960 0 0,-2 1 0 0 0,-3-1 0 0 0,0 0 0 0 0,-3 0 0 0 0,-2 0 0 0 0,-14 36-960 0 0,-21 33 931 0 0,38-95-734 0 0,0 0 0 0 0,-1 0-1 0 0,0-1 1 0 0,-4 4-197 0 0,0 1 338 0 0,-11 19-338 0 0,12-15 16 0 0,-24 43 544 0 0,-30 42-560 0 0,64-106 8 0 0,-101 156 776 0 0,55-78-440 0 0,-4-2 0 0 0,-22 21-344 0 0,45-65 28 0 0,-2 0-1 0 0,-1-3 1 0 0,-9 6-28 0 0,-108 83 153 0 0,36-31-77 0 0,108-85-71 0 0,-319 250 334 0 0,163-145-214 0 0,-74 34-125 0 0,-242 97 203 0 0,240-141-203 0 0,120-53 0 0 0,-380 136 225 0 0,357-134-194 0 0,-459 132-108 0 0,356-112 58 0 0,-67 11 19 0 0,13-10 120 0 0,136-30-59 0 0,-2-7 14 0 0,127-24-75 0 0,-1-2 0 0 0,-1-2 0 0 0,-24 0 0 0 0,42-4-67 0 0,16 0-269 0 0,4 0-78 0 0,0 0-9 0 0,0 0-178 0 0,-1-2-745 0 0,-2-8-315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3.323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19 40 18511 0 0,'-1'-2'422'0'0,"-8"-5"239"0"0,0 1 115 0 0,18-1 212 0 0,-3 4-685 0 0,-1 1 0 0 0,1-1 0 0 0,0 1 0 0 0,0 0 0 0 0,1 1 0 0 0,-1-1-1 0 0,0 1 1 0 0,0 0 0 0 0,1 1 0 0 0,-1 0 0 0 0,0 0 0 0 0,1 0 0 0 0,-1 0 0 0 0,1 1-303 0 0,18 3 580 0 0,0 1 1 0 0,22 8-581 0 0,-32-9 86 0 0,274 66-17 0 0,-257-64-1437 0 0,12 0 1368 0 0,5-3-6680 0 0,-15-2-1435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3.679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 21 18975 0 0,'1'-4'287'0'0,"6"-9"1449"0"0,-6 10-1649 0 0,-1 2 185 0 0,0 1 74 0 0,0 3 6 0 0,28 119 2216 0 0,-12-60-1717 0 0,-3 0 0 0 0,1 21-851 0 0,19 113 703 0 0,-30-181-688 0 0,4 18 108 0 0,1 0-1 0 0,2-1 0 0 0,1-1 1 0 0,2 1-1 0 0,7 11-122 0 0,-4-8 508 0 0,1 9-508 0 0,-13-33 20 0 0,0 0-20 0 0,-1 0 0 0 0,0 1 0 0 0,-1-1 0 0 0,0 0 0 0 0,-1 5 0 0 0,1 0 0 0 0,-2-16 0 0 0,0 1 0 0 0,0-1 0 0 0,0 1 0 0 0,0-1 0 0 0,0 1 0 0 0,0-1 0 0 0,0 1 0 0 0,0-1 0 0 0,0 1 0 0 0,0-1 0 0 0,0 1 0 0 0,0-1 0 0 0,0 1 0 0 0,-1-1 0 0 0,1 0 0 0 0,0 1 0 0 0,0-1 0 0 0,-1 1 0 0 0,1-1 0 0 0,-6 1 0 0 0,-4-7 0 0 0,8 4 0 0 0,0 0 0 0 0,1 0 0 0 0,-1 0 0 0 0,1-1 0 0 0,0 1 0 0 0,0 0 0 0 0,0-1 0 0 0,0 1 0 0 0,0-1 0 0 0,0 1 0 0 0,0-1 0 0 0,1 1 0 0 0,0-1 0 0 0,-1 0 0 0 0,1 1 0 0 0,0-2 0 0 0,-1-3 0 0 0,1-4-23 0 0,0-1-1 0 0,1 0 1 0 0,0 0 0 0 0,1 1-1 0 0,0-1 1 0 0,1 1-1 0 0,0-1 1 0 0,2-3 23 0 0,-1 3-32 0 0,42-120-378 0 0,-39 112 362 0 0,0 2 0 0 0,2-1-1 0 0,0 1 1 0 0,1 1 0 0 0,0-1 0 0 0,9-9 48 0 0,1 3-146 0 0,0 0 1 0 0,1 2 0 0 0,24-20 145 0 0,-37 35-9 0 0,1 0 0 0 0,0 1 1 0 0,0 1-1 0 0,0-1 0 0 0,1 1 1 0 0,0 1-1 0 0,-1 0 0 0 0,2 0 1 0 0,-1 1-1 0 0,0 1 0 0 0,1-1 1 0 0,8 0 8 0 0,-15 3-2 0 0,0 0 0 0 0,0 1 1 0 0,-1-1-1 0 0,1 1 0 0 0,0-1 1 0 0,-1 1-1 0 0,1 0 1 0 0,-1 1-1 0 0,1-1 0 0 0,-1 0 1 0 0,1 1-1 0 0,-1 0 0 0 0,0 0 1 0 0,0 0-1 0 0,0 0 1 0 0,0 1-1 0 0,0-1 0 0 0,0 1 1 0 0,-1-1-1 0 0,1 2 2 0 0,3 2 42 0 0,0 1-1 0 0,-1 1 1 0 0,1-1-1 0 0,-2 1 1 0 0,1 0 0 0 0,-1 0-1 0 0,2 4-41 0 0,-2 1 134 0 0,-1 0 0 0 0,0 1-1 0 0,0-1 1 0 0,-1 5-134 0 0,5 22 434 0 0,4 8 33 0 0,-4-21-92 0 0,-1 2-1 0 0,-1-1 0 0 0,0 20-374 0 0,-2-15 394 0 0,2 0 1 0 0,1 0-1 0 0,9 29-394 0 0,-5-25 274 0 0,-8-27-242 0 0,1 0 1 0 0,0 0-1 0 0,1 0 0 0 0,0-1 0 0 0,1 0 1 0 0,0 0-1 0 0,0 0 0 0 0,1 0 1 0 0,6 7-33 0 0,-6-10-254 0 0,0 0 0 0 0,0 0 1 0 0,1-1-1 0 0,0 1 0 0 0,0-1 1 0 0,0-1-1 0 0,1 1 0 0 0,-1-1 1 0 0,1-1-1 0 0,0 1 0 0 0,0-2 1 0 0,6 3 253 0 0,-2-2-528 0 0,1-1 0 0 0,-1 1 0 0 0,2-2 528 0 0,2 0-797 0 0,-1-1-1 0 0,6-2 798 0 0,-20 2-4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4.353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212 21 6912 0 0,'-3'-1'42'0'0,"1"-1"30"0"0,-1 0 1 0 0,1 1 0 0 0,-1-1-1 0 0,0 1 1 0 0,1 0-1 0 0,-1 0 1 0 0,0 0-1 0 0,-1 0-72 0 0,-11-5 119 0 0,15 6-106 0 0,0 0 0 0 0,-1-1 0 0 0,1 1-1 0 0,0 0 1 0 0,0 0 0 0 0,-1 0 0 0 0,1 0 0 0 0,-1-1 0 0 0,1 1-1 0 0,0 0 1 0 0,-1 0 0 0 0,1 0 0 0 0,0 0 0 0 0,-1 0-1 0 0,1 0 1 0 0,0 0 0 0 0,-1 0 0 0 0,1 0 0 0 0,-1 0 0 0 0,1 0-1 0 0,0 0 1 0 0,-1 1 0 0 0,1-1 0 0 0,0 0 0 0 0,-1 0-1 0 0,1 0-12 0 0,-4 1 670 0 0,0 1-1 0 0,1-1 1 0 0,-1 1-1 0 0,0 0 1 0 0,1 0-1 0 0,-1 0 1 0 0,1 1-1 0 0,0-1 0 0 0,-1 1 1 0 0,1-1-1 0 0,1 1 1 0 0,-3 3-670 0 0,-4 5 1157 0 0,1 1 0 0 0,0 0 1 0 0,0 2-1158 0 0,8-14 3 0 0,-6 10 339 0 0,2 1-1 0 0,-1-1 1 0 0,1 1-1 0 0,1 0 0 0 0,0 0 1 0 0,0 0-1 0 0,1 0 0 0 0,1 1 1 0 0,0-1-1 0 0,0 0 1 0 0,1 4-342 0 0,1 2 277 0 0,0-1 0 0 0,1 0 0 0 0,1 0 1 0 0,0 0-1 0 0,1 0 0 0 0,1-1 0 0 0,5 11-277 0 0,-2-7 357 0 0,-1-1-187 0 0,0 0 0 0 0,2-1 0 0 0,0 0 0 0 0,6 7-170 0 0,-12-20 19 0 0,0 0 0 0 0,0 0 0 0 0,0 0 1 0 0,1 0-1 0 0,0-1 0 0 0,0 0 0 0 0,-1 0 0 0 0,2 0 0 0 0,-1 0 0 0 0,0 0 0 0 0,1-1 0 0 0,-1 0 1 0 0,1 0-1 0 0,0 0 0 0 0,-1 0 0 0 0,1-1 0 0 0,0 0 0 0 0,0 0 0 0 0,2 0-19 0 0,-1-1 18 0 0,1 0-1 0 0,-1 0 0 0 0,0-1 1 0 0,1 0-1 0 0,-1 0 0 0 0,0-1 1 0 0,1 0-1 0 0,-1 0 0 0 0,0 0 1 0 0,0-1-1 0 0,4-2-17 0 0,-1 0 17 0 0,-1 0 1 0 0,0 0-1 0 0,0-1 0 0 0,0 0 1 0 0,-1-1-1 0 0,0 1 0 0 0,4-6-17 0 0,48-62 158 0 0,-21 24-91 0 0,-31 39-49 0 0,1 0-1 0 0,0 0 1 0 0,0 1 0 0 0,1 0 0 0 0,0 1 0 0 0,1 0 0 0 0,0 1 0 0 0,5-4-18 0 0,-14 11-2 0 0,0 1 0 0 0,0-1-1 0 0,1 0 1 0 0,-1 0 0 0 0,0 1 0 0 0,1-1 0 0 0,-1 1-1 0 0,0-1 1 0 0,1 1 0 0 0,-1 0 0 0 0,1-1-1 0 0,-1 1 1 0 0,0 0 0 0 0,1 0 0 0 0,-1 0 0 0 0,1 0-1 0 0,-1 0 1 0 0,1 0 0 0 0,-1 1 0 0 0,1-1-1 0 0,-1 0 1 0 0,0 1 0 0 0,1-1 0 0 0,-1 1 0 0 0,0-1-1 0 0,1 1 1 0 0,-1 0 0 0 0,0-1 0 0 0,0 1-1 0 0,0 0 1 0 0,1 0 0 0 0,-1 0 0 0 0,0 0 0 0 0,0 0-1 0 0,0 0 1 0 0,0 1 2 0 0,3 3 15 0 0,1 2 0 0 0,-1-1 1 0 0,0 0-1 0 0,-1 1 0 0 0,1 0 0 0 0,-1 0 0 0 0,0 0 0 0 0,1 6-15 0 0,7 17 31 0 0,0-2-12 0 0,-2 0 1 0 0,1 9-20 0 0,-3-10 14 0 0,17 82-58 0 0,-4-17-45 0 0,-5-17 9 0 0,3 43 80 0 0,-10-62-8 0 0,15 165 186 0 0,-13-96-37 0 0,-8-85 21 0 0,-2-1 0 0 0,-2 1 1 0 0,-2 0-1 0 0,-7 33-162 0 0,7-57 61 0 0,0-1 1 0 0,-2 1-1 0 0,0-1 0 0 0,-1 0 1 0 0,0 0-1 0 0,-1 0-61 0 0,4-8 40 0 0,-1 0 0 0 0,1 1 0 0 0,-1-2 0 0 0,0 1 0 0 0,-1 0 0 0 0,0-1 1 0 0,0 0-1 0 0,0-1 0 0 0,-1 1 0 0 0,0-1 0 0 0,0 0 0 0 0,-5 2-40 0 0,7-4 26 0 0,-1 0-1 0 0,0-1 1 0 0,0 0 0 0 0,0 0 0 0 0,0-1 0 0 0,-1 1 0 0 0,1-1 0 0 0,0-1-1 0 0,-1 1 1 0 0,1-1 0 0 0,0 0 0 0 0,-1 0 0 0 0,1-1 0 0 0,0 0-1 0 0,0 0 1 0 0,-1 0 0 0 0,0-1-26 0 0,-12-5 14 0 0,1-1 1 0 0,-1 0-1 0 0,1-1 0 0 0,1-1 0 0 0,0-1 0 0 0,0 0 1 0 0,1-1-1 0 0,0-1 0 0 0,1 0 0 0 0,-8-11-14 0 0,-15-19 33 0 0,2-1-1 0 0,1-2 1 0 0,-1-7-33 0 0,2 6-27 0 0,-11-18-86 0 0,13 12-415 0 0,-12-27 528 0 0,33 58-1224 0 0,2-1-1 0 0,0-3 1225 0 0,4 11-2803 0 0,1 0-1 0 0,1 0 0 0 0,-1-13 2804 0 0,3 6-7839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4.796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477 134 16208 0 0,'-8'-6'251'0'0,"0"-1"0"0"0,0 1 1 0 0,-1 0-1 0 0,0 1 1 0 0,0 0-1 0 0,0 0 0 0 0,-3 0-251 0 0,-10-3 242 0 0,-1 1-1 0 0,0 1 1 0 0,-6-1-242 0 0,21 6 191 0 0,-1 0 0 0 0,1 0 1 0 0,0 1-1 0 0,-1 0 0 0 0,1 1 0 0 0,0 0 1 0 0,-1 0-1 0 0,1 1 0 0 0,0 0 1 0 0,-8 2-192 0 0,4 1 268 0 0,0 1-1 0 0,0 0 1 0 0,0 1 0 0 0,1 0 0 0 0,0 0 0 0 0,0 1 0 0 0,1 1 0 0 0,0 0 0 0 0,0 0 0 0 0,1 1 0 0 0,-4 6-268 0 0,3-4 154 0 0,1 1 1 0 0,1 0-1 0 0,0 1 0 0 0,1 0 1 0 0,1 0-1 0 0,0 1 1 0 0,0 0-1 0 0,2 0 1 0 0,-3 9-155 0 0,5-12 75 0 0,1-1 1 0 0,0 0-1 0 0,0 0 1 0 0,1 1 0 0 0,1-1-1 0 0,0 0 1 0 0,0 1-1 0 0,1-1 1 0 0,1 0-1 0 0,-1 0 1 0 0,2 0-1 0 0,0-1 1 0 0,4 10-76 0 0,-2-8 42 0 0,1 0 0 0 0,0 0 1 0 0,1-1-1 0 0,0 0 1 0 0,1 0-1 0 0,0-1 0 0 0,1 0 1 0 0,0-1-1 0 0,0 0 0 0 0,1 0 1 0 0,3 1-43 0 0,2 1 32 0 0,0-1-1 0 0,1-1 1 0 0,0-1 0 0 0,0 0 0 0 0,1-1 0 0 0,8 2-32 0 0,-7-3 20 0 0,1-1 0 0 0,-1-1 0 0 0,1-1 0 0 0,0-1 0 0 0,0 0 0 0 0,0-1 0 0 0,1-2 0 0 0,-1 0 0 0 0,0-1 0 0 0,0-1 0 0 0,-1 0 0 0 0,4-3-20 0 0,-5 1 12 0 0,-1-1 0 0 0,1-1 1 0 0,-1 0-1 0 0,0-1 1 0 0,11-8-13 0 0,-20 11 10 0 0,0-1 0 0 0,-1 1 0 0 0,1-1-1 0 0,-1-1 1 0 0,-1 1 0 0 0,1-1 0 0 0,-1-1 0 0 0,-1 1 0 0 0,1-1 0 0 0,-1 0 0 0 0,0 0 0 0 0,1-3-10 0 0,0-5 14 0 0,0-1 1 0 0,0 0 0 0 0,-2 0-1 0 0,0 0 1 0 0,-1 0-1 0 0,0 0 1 0 0,-2-1-1 0 0,0 0 1 0 0,-1 1-1 0 0,-1-1 1 0 0,0 1 0 0 0,-2-1-1 0 0,-2-10-14 0 0,-4-21 100 0 0,5 24 46 0 0,-1 0 0 0 0,-1 1 1 0 0,-7-20-147 0 0,9 37 24 0 0,0-1 1 0 0,-1 0 0 0 0,1 1-1 0 0,-1 0 1 0 0,-1 0 0 0 0,1 0-1 0 0,-1 1 1 0 0,-1 0 0 0 0,1 0-1 0 0,-1 0 1 0 0,0 1 0 0 0,0 0-1 0 0,0 0 1 0 0,-1 1 0 0 0,0 0-1 0 0,0 0 1 0 0,0 1 0 0 0,0 0-1 0 0,0 0 1 0 0,-5 0-25 0 0,9 2 0 0 0,1 1 0 0 0,-1-1 0 0 0,1 1 0 0 0,-1 0 0 0 0,1 0 0 0 0,-1 0 0 0 0,1 0 0 0 0,-1 1 0 0 0,1 0 0 0 0,-1-1 0 0 0,1 1 0 0 0,-1 0 0 0 0,1 1 0 0 0,0-1 0 0 0,0 1 0 0 0,-1-1 0 0 0,1 1 0 0 0,0 0 0 0 0,1 0 0 0 0,-1 0 0 0 0,0 0 0 0 0,1 1 0 0 0,-1-1 0 0 0,1 1 0 0 0,-1 0 0 0 0,1 0 0 0 0,-1 2 0 0 0,0 0-219 0 0,-1 1 0 0 0,2-1-1 0 0,-1 1 1 0 0,0 0 0 0 0,1 0 0 0 0,0 0-1 0 0,1 0 1 0 0,-1 1 0 0 0,1-1 0 0 0,1 0 0 0 0,-1 1-1 0 0,1-1 1 0 0,0 0 0 0 0,0 1 0 0 0,1 5 219 0 0,2 3-712 0 0,1 1 1 0 0,0-1-1 0 0,1 0 1 0 0,0 0-1 0 0,2-1 1 0 0,2 6 711 0 0,3 4-1972 0 0,9 12 1972 0 0,-10-20-991 0 0,1 0-1 0 0,3 1 992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5.200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117 8 18055 0 0,'-22'-4'1937'0'0,"21"3"-1914"0"0,-1 1 0 0 0,0-1 0 0 0,1 1 0 0 0,-1 0 0 0 0,0-1 0 0 0,1 1 0 0 0,-1 0 0 0 0,0 0 0 0 0,0 0 0 0 0,1 0 0 0 0,-1 0 0 0 0,0 1 0 0 0,1-1 0 0 0,-1 0 0 0 0,0 1 0 0 0,1-1 0 0 0,-1 1 0 0 0,1 0 0 0 0,-1-1 0 0 0,0 1 0 0 0,1 0 0 0 0,0 0 0 0 0,-1 0-23 0 0,-2 3 141 0 0,-1 0 0 0 0,1 0 0 0 0,0 0 1 0 0,0 1-1 0 0,0-1 0 0 0,0 1 0 0 0,1 0 1 0 0,0 0-1 0 0,0 0 0 0 0,1 1 0 0 0,-1-1 1 0 0,1 1-1 0 0,0-1 0 0 0,0 1 0 0 0,1 0 0 0 0,0-1 1 0 0,0 1-1 0 0,0 3-141 0 0,-1 12 413 0 0,2 0-1 0 0,0 0 1 0 0,1 0 0 0 0,3 14-413 0 0,-2-18 255 0 0,1-1 1 0 0,2 1-1 0 0,-1-1 0 0 0,2 0 0 0 0,0 0 1 0 0,4 7-256 0 0,2 1 68 0 0,2 0 0 0 0,0-1 0 0 0,13 14-68 0 0,-22-31 12 0 0,0 0 0 0 0,0 0 0 0 0,1-1 0 0 0,0 1 0 0 0,0-1 0 0 0,1-1 0 0 0,-1 1 0 0 0,1-1 0 0 0,0 0 0 0 0,1 0-12 0 0,3 0-4 0 0,-1 0 0 0 0,1 0 0 0 0,0-1 0 0 0,0-1 0 0 0,0 0 0 0 0,10 1 4 0 0,-1-2-2 0 0,-1-1 0 0 0,0-1 1 0 0,0 0-1 0 0,0-2 0 0 0,0 0 1 0 0,0-1-1 0 0,-1-1 1 0 0,6-2 1 0 0,-14 3-36 0 0,-1 1 0 0 0,0-2 0 0 0,0 1 0 0 0,0-1 0 0 0,-1-1 0 0 0,0 1 0 0 0,0-1 0 0 0,0-1 1 0 0,-1 0-1 0 0,1 0 0 0 0,-2 0 0 0 0,5-7 36 0 0,-3 4-50 0 0,-1-1 1 0 0,-1 0-1 0 0,0-1 0 0 0,0 1 1 0 0,-1-1-1 0 0,-1 0 0 0 0,0-1 1 0 0,-1 1-1 0 0,2-9 50 0 0,1-18 0 0 0,-1 0 0 0 0,-2 0 0 0 0,-2-4 0 0 0,-1 9 0 0 0,-2 0 0 0 0,-2-10 0 0 0,-3 20 380 0 0,6 23 86 0 0,1 1 40 0 0,-5 13 86 0 0,3-8-590 0 0,1 1 0 0 0,0 1 0 0 0,0-1-1 0 0,0 0 1 0 0,1 0 0 0 0,0 0 0 0 0,0 0 0 0 0,1 0-1 0 0,0 1 1 0 0,0-1 0 0 0,0 1-2 0 0,5 16-2 0 0,1 1 0 0 0,3 4 2 0 0,-6-16 0 0 0,10 27 0 0 0,1-1 0 0 0,2-1 0 0 0,10 14 0 0 0,-22-42 0 0 0,21 34-322 0 0,29 39 322 0 0,-45-69-269 0 0,0-2 0 0 0,0 1-1 0 0,1-1 1 0 0,1-1 0 0 0,0 0 0 0 0,0 0-1 0 0,1-1 1 0 0,7 3 269 0 0,12 1-6190 0 0,1-4-1967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5.596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38 16 17503 0 0,'-6'-3'285'0'0,"0"0"-1"0"0,0 1 1 0 0,0-1-1 0 0,-3 0-284 0 0,6 2 200 0 0,1 1 221 0 0,3 14 8 0 0,1 0 1 0 0,0 0-1 0 0,1 0 0 0 0,0 0 1 0 0,2 2-430 0 0,2 13 478 0 0,36 126 1138 0 0,-38-135-1600 0 0,7 25 188 0 0,-3 1 0 0 0,3 38-204 0 0,-10-67 150 0 0,0 0-1 0 0,1 0 1 0 0,0 0 0 0 0,1-1-1 0 0,1 1 1 0 0,1-1-1 0 0,0 0 1 0 0,2-1-1 0 0,-1 1 1 0 0,2-1 0 0 0,0 0-150 0 0,11 14 10 0 0,-20-29-10 0 0,0 0 0 0 0,1 1 0 0 0,-1-1 0 0 0,0 1 0 0 0,1-1 0 0 0,-1 0 0 0 0,1 1 0 0 0,-1-1 0 0 0,0 0 0 0 0,1 1 0 0 0,-1-1 0 0 0,1 0 0 0 0,-1 0 0 0 0,1 1 0 0 0,-1-1 0 0 0,1 0 0 0 0,-1 0 0 0 0,1 0 0 0 0,-1 0 0 0 0,1 0 0 0 0,0 0 0 0 0,0-1 0 0 0,0 0 0 0 0,0 1 0 0 0,0-1 0 0 0,0 0 0 0 0,0 0 0 0 0,0 0 0 0 0,0 0 0 0 0,0 0 0 0 0,0 0 0 0 0,-1 0 0 0 0,1 0 0 0 0,0 0 0 0 0,-1 0 0 0 0,1-1 0 0 0,9-21 0 0 0,17-106 0 0 0,-23 115 149 0 0,0 0 0 0 0,0 1 0 0 0,2-1 0 0 0,0 1 0 0 0,4-7-149 0 0,-3 5 170 0 0,-1 2-21 0 0,1 2 1 0 0,0-1 0 0 0,0 0-1 0 0,1 1 1 0 0,1 1-1 0 0,0 0 1 0 0,0 0 0 0 0,1 0-1 0 0,0 1 1 0 0,1 1-1 0 0,0-1 1 0 0,0 2-1 0 0,1 0 1 0 0,-1 0 0 0 0,2 1-1 0 0,-1 1 1 0 0,1 0-1 0 0,0 0 1 0 0,0 1-1 0 0,0 1 1 0 0,8-1-150 0 0,9 1-76 0 0,0 1 1 0 0,0 1-1 0 0,15 3 76 0 0,93 11-463 0 0,-77-6 264 0 0,-4 1-1540 0 0,-2 4-4853 0 0,-3 2-2195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6.237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4 0 17423 0 0,'0'0'396'0'0,"0"0"52"0"0,0 0 30 0 0,0 0-57 0 0,-1 2-276 0 0,1 1-102 0 0,-1 0-1 0 0,0-1 0 0 0,1 1 0 0 0,0-1 1 0 0,0 1-1 0 0,0 0 0 0 0,0-1 0 0 0,0 1 1 0 0,0 0-1 0 0,1-1 0 0 0,-1 1 0 0 0,1-1 1 0 0,0 3-43 0 0,4 18 652 0 0,5 47 2624 0 0,11 35-3276 0 0,4 23 1461 0 0,30 298 1271 0 0,-34-248-2255 0 0,-8-65-414 0 0,9 73-78 0 0,-15-120-109 0 0,-5-39-446 0 0,2 1 0 0 0,1 4 570 0 0,-3-8-1781 0 0,-2-23 754 0 0,0-1-454 0 0,1 0-198 0 0,3-3-37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6.591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66 613 4608 0 0,'-12'-23'644'0'0,"1"-1"0"0"0,1-1 1 0 0,1 0-1 0 0,-5-22-644 0 0,11 33 1185 0 0,1 0 0 0 0,0 0 0 0 0,0 0 0 0 0,2 0 0 0 0,-1 0 1 0 0,2-7-1186 0 0,1 10 359 0 0,-1 0 1 0 0,1 0 0 0 0,1 0 0 0 0,0 0-1 0 0,0 0 1 0 0,1 1 0 0 0,3-5-360 0 0,0 0 348 0 0,1 0 0 0 0,1 0 0 0 0,0 1 0 0 0,8-9-348 0 0,-6 11 158 0 0,1 0 0 0 0,1 1 0 0 0,-1 0 0 0 0,2 1-1 0 0,-1 1 1 0 0,2 0-158 0 0,-2 0 113 0 0,14-7 147 0 0,0 0 0 0 0,1 2-1 0 0,1 2 1 0 0,0 0 0 0 0,0 2 0 0 0,26-5-260 0 0,-34 11 118 0 0,0 0 0 0 0,0 2 0 0 0,0 0 0 0 0,1 2 0 0 0,-1 0 0 0 0,0 1 1 0 0,0 2-1 0 0,0 0 0 0 0,0 1 0 0 0,0 1 0 0 0,-1 1 0 0 0,0 1 0 0 0,20 8-118 0 0,-17-4 44 0 0,-1 1 0 0 0,0 1 0 0 0,0 0 0 0 0,-2 2 0 0 0,1 0 0 0 0,-2 1 0 0 0,0 2 0 0 0,-1 0-1 0 0,-1 0 1 0 0,0 2 0 0 0,5 10-44 0 0,0 3 40 0 0,-1 1-1 0 0,-3 0 0 0 0,4 10-39 0 0,-12-19 78 0 0,0 1 0 0 0,-2-1 0 0 0,0 1 0 0 0,-2 1 0 0 0,-1 2-78 0 0,-1-6 145 0 0,-2 0 0 0 0,0 4-145 0 0,-2-17 88 0 0,-1 0 0 0 0,1-1 0 0 0,-2 1 0 0 0,1-1 0 0 0,-2 1 0 0 0,-1 5-88 0 0,2-8 92 0 0,-1 1-1 0 0,-1-1 1 0 0,1 0 0 0 0,-1 0 0 0 0,0 0 0 0 0,-1 0 0 0 0,0-1 0 0 0,0 0 0 0 0,0 0 0 0 0,-1 0 0 0 0,0 0 0 0 0,0-1 0 0 0,0 0 0 0 0,-1 0 0 0 0,1-1 0 0 0,-1 0-1 0 0,0 0 1 0 0,0-1 0 0 0,-1 0 0 0 0,1 0 0 0 0,-3 0-92 0 0,-11 4 221 0 0,-1-2-1 0 0,0 0 0 0 0,0-1 0 0 0,0-2 1 0 0,-21 1-221 0 0,7-3 163 0 0,0-2 1 0 0,0-1-1 0 0,-10-4-163 0 0,19 3 17 0 0,3 1 11 0 0,0-2 0 0 0,-12-4-28 0 0,18 4-51 0 0,5 1 80 0 0,0 0-1 0 0,-7-4-28 0 0,17 7-94 0 0,0 0 0 0 0,0-1 0 0 0,0 0 1 0 0,0 1-1 0 0,0-1 0 0 0,1 0 0 0 0,-1-1 1 0 0,1 1-1 0 0,0 0 0 0 0,-1-1 0 0 0,1 1 1 0 0,-1-3 93 0 0,3 5-113 0 0,0-1 0 0 0,0 1 1 0 0,0 0-1 0 0,0-1 0 0 0,0 1 1 0 0,0-1-1 0 0,0 1 1 0 0,1-1-1 0 0,-1 1 0 0 0,0 0 1 0 0,0-1-1 0 0,0 1 1 0 0,0 0-1 0 0,1-1 0 0 0,-1 1 1 0 0,0-1-1 0 0,0 1 0 0 0,1 0 1 0 0,-1-1-1 0 0,0 1 1 0 0,1 0-1 0 0,-1 0 0 0 0,0-1 1 0 0,1 1-1 0 0,-1 0 1 0 0,0 0 111 0 0,1-1-606 0 0,11-7-7862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7.091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0 1 5528 0 0,'0'0'422'0'0,"0"0"130"0"0,2 0 1576 0 0,0 0-1533 0 0,-1 0-1 0 0,1 0 0 0 0,-1 0 1 0 0,1 1-1 0 0,-1-1 0 0 0,1 1 0 0 0,-1-1 1 0 0,1 1-1 0 0,-1-1 0 0 0,0 1 1 0 0,0 0-1 0 0,1 0 0 0 0,-1-1 0 0 0,0 1-594 0 0,2 2 436 0 0,0-1-1 0 0,0 1 0 0 0,-1 0 1 0 0,0 0-1 0 0,1 0 0 0 0,-1 0-435 0 0,4 7 428 0 0,0 0 0 0 0,-1 0 0 0 0,3 8-428 0 0,7 24 833 0 0,-1 0-1 0 0,-3 0 1 0 0,-1 2-1 0 0,2 27-832 0 0,10 177 1575 0 0,-18-199-1264 0 0,19 229 777 0 0,-18-228-838 0 0,-1 1 0 0 0,-3-1 0 0 0,-2 3-250 0 0,1 5 94 0 0,0-21-17 0 0,0-30-56 0 0,0 0 1 0 0,0 0-1 0 0,-1 0 0 0 0,-1 0 1 0 0,1 0-1 0 0,-1 0 0 0 0,-1 2-21 0 0,3-9 2 0 0,0 0-1 0 0,0 1 1 0 0,0-1-1 0 0,0 0 1 0 0,0 0-1 0 0,0 0 1 0 0,0 0-1 0 0,0 0 1 0 0,0 0-1 0 0,0 1 1 0 0,0-1-1 0 0,0 0 1 0 0,-1 0-1 0 0,1 0 1 0 0,0 0-1 0 0,0 0 1 0 0,0 0-1 0 0,0 0 1 0 0,0 0-1 0 0,0 1 1 0 0,0-1-1 0 0,0 0 1 0 0,-1 0-1 0 0,1 0 1 0 0,0 0-1 0 0,0 0 1 0 0,0 0-1 0 0,0 0 1 0 0,0 0-1 0 0,0 0 1 0 0,-1 0-1 0 0,1 0 1 0 0,0 0-1 0 0,0 0 1 0 0,0 0-1 0 0,0 0 1 0 0,0 0-1 0 0,0 0 1 0 0,-1 0-2 0 0,-2-5 68 0 0,1-10-16 0 0,7-50 28 0 0,-3 32-80 0 0,1 1 0 0 0,2-1 0 0 0,2 1 0 0 0,5-14 0 0 0,4-27 0 0 0,-8 36-33 0 0,2 0 0 0 0,1 1 0 0 0,1 0 0 0 0,3 1 0 0 0,0 1 0 0 0,3 0 0 0 0,0 1 0 0 0,17-21 33 0 0,-25 41-25 0 0,1 1 1 0 0,0 0-1 0 0,1 0 0 0 0,1 1 0 0 0,-1 1 0 0 0,2 0 1 0 0,-1 1-1 0 0,1 0 0 0 0,1 1 0 0 0,3-1 25 0 0,-13 7-1 0 0,0 0-1 0 0,0 0 1 0 0,1 1-1 0 0,-1 0 1 0 0,0 0 0 0 0,0 0-1 0 0,1 1 1 0 0,-1 0-1 0 0,0 0 1 0 0,1 0-1 0 0,-1 1 1 0 0,0 0 0 0 0,0 0-1 0 0,2 0 2 0 0,6 3 1 0 0,-1 0 0 0 0,0 0 0 0 0,0 2-1 0 0,0-1 1 0 0,1 2-1 0 0,-3-1 12 0 0,-1 0 0 0 0,0 0 1 0 0,0 1-1 0 0,-1 1 0 0 0,0-1 0 0 0,0 1 0 0 0,-1 0 0 0 0,0 1 1 0 0,0 0-1 0 0,-1 0 0 0 0,0 0 0 0 0,1 5-12 0 0,0 0 26 0 0,-1-1 0 0 0,-1 1-1 0 0,0 1 1 0 0,-1-1 0 0 0,0 1 0 0 0,-1-1-1 0 0,-1 1 1 0 0,1 13-26 0 0,-2 24 145 0 0,0-16 166 0 0,4 26-311 0 0,3-6 165 0 0,0-11 86 0 0,-1 28-251 0 0,-5-58 2 0 0,0 0 1 0 0,0 0-1 0 0,2-1 0 0 0,-1 1 0 0 0,2-1 0 0 0,4 11-2 0 0,-7-21-245 0 0,0 1-1 0 0,0 0 0 0 0,0-1 0 0 0,1 0 0 0 0,0 1 0 0 0,0-1 0 0 0,0 0 1 0 0,0 0-1 0 0,0-1 0 0 0,4 4 246 0 0,7 1-1339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7.465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243 90 16527 0 0,'0'-1'150'0'0,"0"-1"-1"0"0,-1 1 0 0 0,0 0 1 0 0,1 0-1 0 0,-1-1 0 0 0,0 1 1 0 0,1 0-1 0 0,-1 0 0 0 0,0 0 1 0 0,0 0-1 0 0,0 0 0 0 0,-1-1-149 0 0,-5-2 128 0 0,5 3 534 0 0,-2 2 215 0 0,-15 2-163 0 0,5 0 103 0 0,-1-1 1 0 0,-11 6-818 0 0,20-7 158 0 0,1 2 0 0 0,0-1 1 0 0,0 0-1 0 0,0 1 0 0 0,0 0 0 0 0,0 0 1 0 0,0 1-1 0 0,1 0 0 0 0,-3 2-158 0 0,-2 2 162 0 0,1 1-1 0 0,1-1 1 0 0,-1 2 0 0 0,2-1-1 0 0,-1 1 1 0 0,1 0-1 0 0,1 0 1 0 0,-1 0 0 0 0,2 1-1 0 0,-3 9-161 0 0,1 1 186 0 0,1 0 0 0 0,2 0 0 0 0,0 1 0 0 0,1 0 1 0 0,1 0-1 0 0,1 0 0 0 0,1-1 0 0 0,1 1 0 0 0,1 0 0 0 0,0-1 0 0 0,2 2-186 0 0,1 0 129 0 0,-4-13-100 0 0,0 0 0 0 0,1 0 1 0 0,0-1-1 0 0,1 1 1 0 0,0-1-1 0 0,1 1 0 0 0,0-1 1 0 0,0-1-1 0 0,0 1 0 0 0,8 7-29 0 0,-8-10 4 0 0,1 0-1 0 0,0 0 1 0 0,1-1-1 0 0,-1 1 0 0 0,1-2 1 0 0,0 1-1 0 0,1-1 1 0 0,-1 0-1 0 0,1-1 0 0 0,-1 1 1 0 0,1-1-1 0 0,0-1 1 0 0,0 0-1 0 0,0 0 0 0 0,1 0 1 0 0,-1-1-1 0 0,0-1 1 0 0,1 1-1 0 0,-1-1 0 0 0,0-1 1 0 0,1 1-1 0 0,3-2-3 0 0,8-2 15 0 0,0 0 1 0 0,0-2-1 0 0,-1 0 0 0 0,0-1 0 0 0,0-1 0 0 0,0-1 1 0 0,-1 0-1 0 0,-1-1 0 0 0,0-1 0 0 0,6-6-15 0 0,-14 9 22 0 0,0 0-1 0 0,-1-1 1 0 0,1 0-1 0 0,-2-1 1 0 0,1 0-1 0 0,-2 0 1 0 0,1 0-1 0 0,-1-1 1 0 0,-1 0-1 0 0,0 0 1 0 0,0-1-1 0 0,-1 0 1 0 0,-1 1-1 0 0,0-1 1 0 0,1-10-22 0 0,-1 0-20 0 0,-1 1-1 0 0,-1 0 1 0 0,-1-1 0 0 0,-1 1 0 0 0,-1-1 0 0 0,-1 1 0 0 0,0 0-1 0 0,-5-14 21 0 0,4 24 28 0 0,0 0 0 0 0,0 0-1 0 0,-1 0 1 0 0,0 1 0 0 0,-1 0-1 0 0,0 0 1 0 0,-1 1 0 0 0,0 0-1 0 0,0 0 1 0 0,-1 0 0 0 0,0 1-1 0 0,-1 0 1 0 0,-7-4-28 0 0,5 3 33 0 0,-2 0 0 0 0,1 1 0 0 0,-1 1 0 0 0,-1 0 1 0 0,1 1-1 0 0,-1 1 0 0 0,0 0 0 0 0,0 0 0 0 0,0 2 0 0 0,-10-2-33 0 0,8 2 6 0 0,1 1-1 0 0,-1 1 1 0 0,0 0 0 0 0,0 1-1 0 0,1 1 1 0 0,-1 0 0 0 0,0 1-1 0 0,-1 1-5 0 0,14-2-23 0 0,0 0 0 0 0,0 0-1 0 0,1 0 1 0 0,-1 0 0 0 0,1 0-1 0 0,-1 1 1 0 0,1-1-1 0 0,-1 1 1 0 0,1 0 0 0 0,0 0-1 0 0,0 0 1 0 0,0 0 0 0 0,0 0-1 0 0,-1 1 24 0 0,-4 9-2334 0 0,3 2-3302 0 0,4 6-3243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37.761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1135 7 14368 0 0,'5'-1'705'0'0,"-1"-1"-509"0"0,-2 1-131 0 0,-1 1 1 0 0,1-1-1 0 0,0 1 0 0 0,-1 0 1 0 0,1-1-1 0 0,-1 1 0 0 0,1 0 1 0 0,-1 0-1 0 0,1 0 0 0 0,0 0 1 0 0,-1 0-1 0 0,2 1-65 0 0,-1-1 648 0 0,-2 0 198 0 0,0 0 40 0 0,0 0 8 0 0,0 0 2 0 0,0 0 0 0 0,0 0 0 0 0,-1 2-52 0 0,-3 6-463 0 0,-1 0 0 0 0,1 0 0 0 0,-1-1 0 0 0,-1 1-1 0 0,1-1 1 0 0,-1 0 0 0 0,-1-1 0 0 0,1 1 0 0 0,-8 4-381 0 0,-11 8 285 0 0,-1 0 1 0 0,-8 2-286 0 0,-24 16 323 0 0,28-16-220 0 0,-4 4 140 0 0,-9 4-243 0 0,-46 24 736 0 0,-78 62-736 0 0,119-79 132 0 0,-1-3-1 0 0,-10 2-131 0 0,-103 53 233 0 0,132-73-159 0 0,1 2-1 0 0,0 1 1 0 0,2 1 0 0 0,0 1-1 0 0,-23 23-73 0 0,37-30 18 0 0,-1 1 18 0 0,0 0 0 0 0,-2 6-36 0 0,12-16 4 0 0,1 0 0 0 0,0 1-1 0 0,0-1 1 0 0,1 1 0 0 0,-1 0 0 0 0,1 0 0 0 0,0 0-1 0 0,1 0 1 0 0,-1 1 0 0 0,0 2-4 0 0,1-2 1 0 0,0 5 11 0 0,-1-1-1 0 0,2 0 0 0 0,-1 1-11 0 0,1-8 3 0 0,1 1 0 0 0,-1-1 0 0 0,1 1 0 0 0,-1-1 0 0 0,1 1 0 0 0,0-1 0 0 0,0 0-1 0 0,1 1 1 0 0,-1-1 0 0 0,2 3-3 0 0,7 9 50 0 0,0 0 0 0 0,2-1 1 0 0,-1 0-1 0 0,2-1 0 0 0,0 0 0 0 0,0-1 0 0 0,1-1 1 0 0,1 0-1 0 0,-1-1 0 0 0,2 0 0 0 0,4 1-50 0 0,27 16 143 0 0,254 150 330 0 0,-158-96-326 0 0,18 12-49 0 0,49 31 25 0 0,-183-105-102 0 0,0 3-1 0 0,-2 0 1 0 0,21 24-21 0 0,-30-31 2 0 0,55 64 70 0 0,-64-72-59 0 0,-1 1-1 0 0,0 0 1 0 0,2 3-13 0 0,12 18 26 0 0,-9-16 9 0 0,-2 1 0 0 0,4 7-35 0 0,-8-12 13 0 0,-5-7 40 0 0,0 0-33 0 0,0-1-100 0 0,-1 0 0 0 0,1 0 0 0 0,-1 0 0 0 0,0 0 0 0 0,0 0 0 0 0,1 0 0 0 0,-1 0 0 0 0,0 0 0 0 0,0 0 0 0 0,0-1 0 0 0,0 1 0 0 0,0 0 0 0 0,0-1-1 0 0,0 1 1 0 0,-1 0 0 0 0,1-1 0 0 0,0 0 0 0 0,0 1 0 0 0,-1-1 80 0 0,-1 2-718 0 0,1-1-540 0 0,2-1-49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8.019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 1 14800 0 0,'0'1'678'0'0,"4"5"-432"0"0,0 0-1 0 0,1 0 1 0 0,-1 0-1 0 0,4 3-245 0 0,-3-3 15 0 0,1 0-1 0 0,-2 1 0 0 0,5 6-14 0 0,10 21 792 0 0,-3-5 41 0 0,-1 0 0 0 0,-1 1 0 0 0,-1 2-833 0 0,9 37 1524 0 0,-3 0 1 0 0,-3 2-1 0 0,6 63-1524 0 0,-20-117 196 0 0,2-1-1 0 0,3 13-195 0 0,-6-24 31 0 0,0 0-1 0 0,0 0 1 0 0,-1-1-1 0 0,0 1 1 0 0,0 0 0 0 0,0 0-1 0 0,0 1-30 0 0,-1-2 16 0 0,1 0-1 0 0,0 1 0 0 0,0-1 1 0 0,0 0-1 0 0,1 1 0 0 0,0-1 1 0 0,0 0-1 0 0,0 1-15 0 0,1 7 16 0 0,-4-30 188 0 0,0 0 0 0 0,-2 0 1 0 0,0 0-1 0 0,-1 0 0 0 0,-2-2-204 0 0,-2-10 171 0 0,4 14-159 0 0,1-1 0 0 0,1-1 0 0 0,1 1-1 0 0,0 0 1 0 0,1 0 0 0 0,1-1 0 0 0,1-4-12 0 0,0 3-5 0 0,1-20 2 0 0,2-1 0 0 0,4-10 3 0 0,-5 37 1 0 0,0-1 0 0 0,1 1 0 0 0,1 0 0 0 0,0 0 0 0 0,1 1 0 0 0,0 0 0 0 0,1 0 0 0 0,5-6-1 0 0,-7 9 0 0 0,2 1 0 0 0,-1 0 0 0 0,1 1 0 0 0,0-1 0 0 0,1 2 0 0 0,0-1 0 0 0,0 1 0 0 0,0 0 0 0 0,2 0 0 0 0,0 0-16 0 0,-1 1 0 0 0,1 0 0 0 0,0 1 0 0 0,1 0 0 0 0,4 0 16 0 0,-9 2-8 0 0,0 1 0 0 0,0 0 0 0 0,1 1 0 0 0,-1-1 0 0 0,0 1 0 0 0,1 1 0 0 0,-1-1 0 0 0,0 1 0 0 0,1 0 0 0 0,-1 0 8 0 0,4 2 19 0 0,0 0 0 0 0,0 1 0 0 0,0 0 1 0 0,-1 0-1 0 0,1 1 0 0 0,-1 0 0 0 0,0 1 0 0 0,-1 0 0 0 0,0 0 0 0 0,0 1 0 0 0,0 0 0 0 0,0 0 0 0 0,3 5-19 0 0,0 1 142 0 0,0 1 0 0 0,0 0 0 0 0,-1 0-1 0 0,-1 1 1 0 0,0 0 0 0 0,0 3-142 0 0,13 34 367 0 0,-1 0 0 0 0,-3 1 0 0 0,-1 5-367 0 0,-3 2 118 0 0,-8-27 81 0 0,3-1 0 0 0,5 13-199 0 0,-10-34 0 0 0,1-1 0 0 0,0 0 0 0 0,1 0 0 0 0,6 7 0 0 0,-4-5-65 0 0,-7-11-7 0 0,0 1 0 0 0,-1-1 0 0 0,1 0 0 0 0,0 0 1 0 0,0-1-1 0 0,0 1 0 0 0,0 0 0 0 0,0 0 0 0 0,0 0 0 0 0,0-1 1 0 0,0 1-1 0 0,0 0 0 0 0,0-1 0 0 0,0 1 0 0 0,1-1 0 0 0,-1 1 1 0 0,0-1-1 0 0,0 0 0 0 0,1 1 0 0 0,-1-1 0 0 0,0 0 0 0 0,0 0 1 0 0,1 0-1 0 0,-1 0 0 0 0,1 0 72 0 0,8 0-703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8.542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5 271 5528 0 0,'0'0'249'0'0,"0"0"-1"0"0,0 0 209 0 0,0 0 1453 0 0,0 0 655 0 0,0 0 128 0 0,1 3-246 0 0,0-1-2247 0 0,0 1-1 0 0,0-1 1 0 0,0 0 0 0 0,0 0 0 0 0,0 0-1 0 0,1 0 1 0 0,-1 0 0 0 0,1-1 0 0 0,-1 1-1 0 0,1 0 1 0 0,0-1 0 0 0,-1 1-1 0 0,3 1-199 0 0,1 0 276 0 0,0 0-1 0 0,0 0 0 0 0,0 0 1 0 0,1-1-1 0 0,4 2-275 0 0,8 1 447 0 0,1 0-1 0 0,0-1 1 0 0,3-1-447 0 0,2 1 288 0 0,0-2-1 0 0,0-1 1 0 0,0 0-1 0 0,-1-2 1 0 0,1-1 0 0 0,0 0-1 0 0,15-5-287 0 0,-8-1 276 0 0,96-25 257 0 0,-99 24-448 0 0,-1-1 0 0 0,-1-2 0 0 0,14-7-85 0 0,-10 3 99 0 0,-18 11-42 0 0,0-1 0 0 0,-1 0 0 0 0,0-1 0 0 0,0-1 0 0 0,8-6-57 0 0,-13 6 99 0 0,0 0 0 0 0,0 0-1 0 0,0 0 1 0 0,-1-1 0 0 0,-1 1-1 0 0,2-5-98 0 0,-6 12 47 0 0,1 0-1 0 0,0 0 0 0 0,-1-1 0 0 0,0 1 1 0 0,1 0-1 0 0,-1-1 0 0 0,0 1 1 0 0,0-1-1 0 0,1 1 0 0 0,-1-1 0 0 0,0 1 1 0 0,-1 0-1 0 0,1-1 0 0 0,0 1 1 0 0,0-1-1 0 0,0 1 0 0 0,-1 0 0 0 0,1-1 1 0 0,-1 1-1 0 0,1 0-46 0 0,-2-2 42 0 0,1 1-1 0 0,0 0 1 0 0,-1 0 0 0 0,1 0-1 0 0,-1 1 1 0 0,0-1 0 0 0,1 0-1 0 0,-1 1 1 0 0,0-1 0 0 0,0 1-1 0 0,-1-1-41 0 0,-5-3 92 0 0,0 1-1 0 0,0 0 0 0 0,-1 1 1 0 0,1 0-1 0 0,-1 0 0 0 0,0 1-91 0 0,-47-11 255 0 0,1 3-1 0 0,-1 2 1 0 0,-55 0-255 0 0,65 5 0 0 0,19 2 0 0 0,1 0 0 0 0,-21 3 0 0 0,24 0 68 0 0,0 1 0 0 0,1 1 0 0 0,-1 1 0 0 0,1 0 0 0 0,-4 3-68 0 0,19-5 29 0 0,-1 1-1 0 0,1-1 1 0 0,-1 1-1 0 0,1 0 1 0 0,0 1-1 0 0,0-1 1 0 0,1 2-1 0 0,0-1 1 0 0,0 1-1 0 0,0-1 1 0 0,0 2 0 0 0,1-1-1 0 0,0 1 1 0 0,0-1-1 0 0,-3 8-28 0 0,4-5 40 0 0,0 0-1 0 0,0 1 0 0 0,1-1 1 0 0,1 1-1 0 0,-1-1 1 0 0,2 1-1 0 0,-1 0 1 0 0,1 0-1 0 0,1 0 1 0 0,0 0-1 0 0,0 0 0 0 0,1 0 1 0 0,0-1-1 0 0,1 2-39 0 0,0 1 40 0 0,1 1 0 0 0,1-1 0 0 0,0 0 0 0 0,1 0 0 0 0,0 0 0 0 0,0-1 0 0 0,2 0 0 0 0,-1 0 0 0 0,1 0 0 0 0,8 8-40 0 0,6 5 81 0 0,1-1 0 0 0,1-2 1 0 0,1 0-1 0 0,1-1 0 0 0,1-2-81 0 0,17 11 127 0 0,1-3 0 0 0,34 15-127 0 0,-56-32 91 0 0,0 0-1 0 0,0-2 1 0 0,0 0-1 0 0,1-2 1 0 0,0 0 0 0 0,0-1-1 0 0,1-2 1 0 0,-1 0-1 0 0,13-2-90 0 0,-6-1-501 0 0,-1-1-1 0 0,1-2 0 0 0,4-1 502 0 0,-2-2-4231 0 0,0-2 0 0 0,22-8 4231 0 0,-17 0-9203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50.276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86 5 14280 0 0,'-2'-1'171'0'0,"0"1"0"0"0,0-1 0 0 0,0 0 1 0 0,0 1-1 0 0,0-1 0 0 0,0 1 0 0 0,0 0 1 0 0,0 0-1 0 0,0 0 0 0 0,0 0 0 0 0,0 0 1 0 0,0 0-1 0 0,0 0 0 0 0,0 1 0 0 0,0-1 1 0 0,0 1-1 0 0,0-1 0 0 0,0 1-171 0 0,-17 2 4393 0 0,16-4-4055 0 0,0 1-1 0 0,1 1 0 0 0,-1-1 1 0 0,0 0-1 0 0,0 1 0 0 0,0 0 1 0 0,0 0-338 0 0,2-1 10 0 0,1 0 0 0 0,0 0 0 0 0,0-1 0 0 0,0 1 0 0 0,-1 0 0 0 0,1 1 0 0 0,0-1 0 0 0,0 0 0 0 0,0 0 0 0 0,0 0 0 0 0,-1 0 0 0 0,1 0 0 0 0,0 0 0 0 0,0 0 0 0 0,0 0 0 0 0,0 0 0 0 0,-1 0 1 0 0,1 0-1 0 0,0 0 0 0 0,0 0 0 0 0,0 1 0 0 0,0-1 0 0 0,0 0 0 0 0,-1 0 0 0 0,1 0 0 0 0,0 0 0 0 0,0 0 0 0 0,0 1 0 0 0,0-1 0 0 0,0 0 0 0 0,0 0 0 0 0,0 0 0 0 0,0 0 0 0 0,0 1 0 0 0,0-1 0 0 0,0 0 0 0 0,0 0 1 0 0,0 0-1 0 0,0 1 0 0 0,0-1 0 0 0,0 0 0 0 0,0 0 0 0 0,0 0 0 0 0,0 0 0 0 0,0 1 0 0 0,0-1-10 0 0,8 5 336 0 0,3 1-513 0 0,-1 2-522 0 0,3 0-261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50.621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28 9 19607 0 0,'0'0'432'0'0,"-3"0"88"0"0,-2 0 24 0 0,-6-3 0 0 0,8 3-432 0 0,-2-5-112 0 0,5 5 0 0 0,0 0 0 0 0,0 0 88 0 0,0 0-8 0 0,0 0 0 0 0,0 0-5935 0 0,0 0-1193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50.948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23 0 5064 0 0,'-2'3'26'0'0,"0"-1"0"0"0,-1 0 0 0 0,1 1 0 0 0,1 0 0 0 0,-1-1 0 0 0,0 1 1 0 0,1 0-1 0 0,0 0 0 0 0,-1 0 0 0 0,1 0 0 0 0,0 0 0 0 0,0 0 0 0 0,1 0 0 0 0,-1 0 0 0 0,1 0 1 0 0,-1 1-1 0 0,1-1 0 0 0,0 0 0 0 0,0 1-26 0 0,1 3 199 0 0,0 0 0 0 0,1 0 1 0 0,-1 0-1 0 0,1-1 0 0 0,0 1 1 0 0,1 0-1 0 0,2 5-199 0 0,2 3 1629 0 0,-1-1 190 0 0,1-1 0 0 0,1 1 0 0 0,1-1 1 0 0,0-1-1 0 0,3 4-1819 0 0,-3-4 1071 0 0,0-1-613 0 0,0-1 0 0 0,1 1-1 0 0,0-2 1 0 0,1 1 0 0 0,0-1-1 0 0,1-1 1 0 0,0 0 0 0 0,4 2-458 0 0,1-1 318 0 0,1-1 1 0 0,-1 0 0 0 0,2-1-1 0 0,-1-1 1 0 0,18 3-319 0 0,4 0 428 0 0,0-1 1 0 0,1-3-1 0 0,0-1 0 0 0,30-1-428 0 0,-25-5 200 0 0,-1-2 0 0 0,1-2 0 0 0,9-5-200 0 0,-24 4 88 0 0,0-1 0 0 0,-1-2 0 0 0,0-2 0 0 0,0 0 0 0 0,2-4-88 0 0,-10 5 4 0 0,6-3 10 0 0,-2 0 0 0 0,0-2-1 0 0,0-1 1 0 0,10-10-14 0 0,11-22-1073 0 0,-38 40-30 0 0,-8-3-44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39.705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680 154 12464 0 0,'2'-2'127'0'0,"1"-1"0"0"0,-1 0 1 0 0,0 0-1 0 0,0 1 0 0 0,0-1 1 0 0,0-1-1 0 0,-1 1 1 0 0,1 0-1 0 0,-1 0 0 0 0,1-3-127 0 0,-1 5 27 0 0,-1-1-1 0 0,0 0 1 0 0,1 0 0 0 0,-1 1-1 0 0,0-1 1 0 0,0 0-1 0 0,0 1 1 0 0,0-1 0 0 0,0 0-1 0 0,-1 0 1 0 0,1 1-1 0 0,0-1 1 0 0,-1 0 0 0 0,0 1-1 0 0,1-1 1 0 0,-1 1-1 0 0,0-1 1 0 0,1 1 0 0 0,-1-1-1 0 0,0 1 1 0 0,0-1-1 0 0,0 1 1 0 0,-1 0-27 0 0,-5-7 305 0 0,-1 1 0 0 0,-1 0 0 0 0,1 1-1 0 0,-1 0 1 0 0,0 0 0 0 0,0 1 0 0 0,-1 0 0 0 0,0 1 0 0 0,1 0 0 0 0,-12-3-305 0 0,6 3 232 0 0,0 0 0 0 0,-1 1-1 0 0,0 1 1 0 0,1 0 0 0 0,-1 2 0 0 0,0-1 0 0 0,-3 2-232 0 0,5 1 156 0 0,-1 0 1 0 0,1 0-1 0 0,0 2 1 0 0,1 0-1 0 0,-1 0 0 0 0,1 1 1 0 0,0 1-1 0 0,0 0 1 0 0,-4 4-157 0 0,-15 7 199 0 0,-30 17 689 0 0,-2 4-888 0 0,44-24 208 0 0,1 0 0 0 0,0 1 0 0 0,1 1 1 0 0,0 0-1 0 0,0 3-208 0 0,13-12 79 0 0,0 0-1 0 0,1 0 1 0 0,-1 1 0 0 0,2-1 0 0 0,-4 8-79 0 0,-2 4 138 0 0,8-18-134 0 0,0 2 1 0 0,0-1 0 0 0,0 0-1 0 0,1 0 1 0 0,-1 0-1 0 0,0 0 1 0 0,1 0 0 0 0,0 1-1 0 0,-1-1 1 0 0,1 0 0 0 0,0 0-1 0 0,0 1 1 0 0,0-1-1 0 0,1 0 1 0 0,-1 0 0 0 0,0 1-1 0 0,1-1 1 0 0,0 0 0 0 0,-1 0-1 0 0,1 0 1 0 0,0 0-1 0 0,0 0 1 0 0,0 0-5 0 0,2 2 8 0 0,-1-1 0 0 0,1 1 0 0 0,0-1 0 0 0,0 0 0 0 0,0 0-1 0 0,1 0 1 0 0,-1-1 0 0 0,1 1 0 0 0,-1-1 0 0 0,1 0 0 0 0,3 2-8 0 0,5 0 17 0 0,-1 0-1 0 0,1-1 1 0 0,-1 0 0 0 0,1-1 0 0 0,0-1 0 0 0,0 0-1 0 0,0 0-16 0 0,15 2 22 0 0,-13-2-2 0 0,47 6 57 0 0,-1 2 0 0 0,-1 3-1 0 0,19 8-76 0 0,-45-10 69 0 0,3 1-29 0 0,0 1 0 0 0,-1 2 1 0 0,6 5-41 0 0,-13-5-264 0 0,-2 1 0 0 0,15 11 264 0 0,-31-18 72 0 0,0 0 1 0 0,-1 0-1 0 0,1 1 0 0 0,-2 1 1 0 0,1-1-1 0 0,-1 1 0 0 0,3 6-72 0 0,-5-6 79 0 0,0-1-1 0 0,0 1 1 0 0,3 9-79 0 0,-7-13-28 0 0,-1-1 0 0 0,1 0 0 0 0,-1 0 0 0 0,0 0 1 0 0,-1 1-1 0 0,1-1 0 0 0,-1 1 0 0 0,0-1 1 0 0,0 3 27 0 0,-1 4-8 0 0,-1 1 1 0 0,0 0 0 0 0,-2 7 7 0 0,2-16 29 0 0,1 1 0 0 0,-1 0 1 0 0,0-1-1 0 0,0 1 1 0 0,0-1-1 0 0,-1 1 0 0 0,1-1 1 0 0,-1 0-1 0 0,0 0 1 0 0,-3 2-30 0 0,-1 2 75 0 0,0-1 0 0 0,-1 0 1 0 0,0 0-1 0 0,0-1 1 0 0,-1 0-1 0 0,0 0 0 0 0,0-1 1 0 0,0 0-1 0 0,0-1 1 0 0,-1 0-1 0 0,-3 1-75 0 0,-17 3 338 0 0,0-1-1 0 0,-1-2 1 0 0,1 0 0 0 0,-31-1-338 0 0,44-4 8 0 0,1 1 40 0 0,1-1 1 0 0,-1-1-1 0 0,1-1 0 0 0,-1 0 1 0 0,1 0-1 0 0,-11-5-48 0 0,-67-23 187 0 0,-61-31-187 0 0,139 53-94 0 0,0-1 1 0 0,-5-3 93 0 0,-10-7-893 0 0,24 16 175 0 0,-1-1 474 0 0,6-3-7239 0 0,1 7 54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0.111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710 158 12528 0 0,'-2'-9'266'0'0,"-1"0"0"0"0,0-1 1 0 0,-1 2-1 0 0,1-1 1 0 0,-3-3-267 0 0,3 8 78 0 0,0-1 1 0 0,0 1 0 0 0,-1-1-1 0 0,1 1 1 0 0,-1 0 0 0 0,0 0-1 0 0,0 1 1 0 0,0-1 0 0 0,-5-2-79 0 0,1 1 461 0 0,-1 0 0 0 0,0 0 0 0 0,0 1 0 0 0,0 0 0 0 0,-1 0 0 0 0,0 1 0 0 0,-6-1-461 0 0,-12-3 948 0 0,11 3-512 0 0,1 0 1 0 0,-1 1 0 0 0,1 0 0 0 0,-1 1 0 0 0,0 1-1 0 0,-9 1-436 0 0,-4 3 377 0 0,0 0 0 0 0,0 2 0 0 0,0 2-377 0 0,15-3 171 0 0,1 0 1 0 0,0 1-1 0 0,0 1 1 0 0,1 0-1 0 0,0 1 1 0 0,0 0-1 0 0,-2 3-171 0 0,-1 2 171 0 0,0 0 1 0 0,2 2 0 0 0,-1 0-1 0 0,2 1 1 0 0,0 0-1 0 0,0 1 1 0 0,2 0-1 0 0,0 1 1 0 0,0 0-1 0 0,2 1 1 0 0,0 0-1 0 0,2 0 1 0 0,0 1-1 0 0,-1 5-171 0 0,5-15 72 0 0,1 0 0 0 0,0 0 0 0 0,1 1 0 0 0,0-1 0 0 0,0 1 0 0 0,1-1-1 0 0,0 0 1 0 0,1 1 0 0 0,0-1 0 0 0,0 1 0 0 0,1-1 0 0 0,2 6-72 0 0,2 6 159 0 0,0 0 122 0 0,2 0-1 0 0,3 8-280 0 0,-7-21 66 0 0,0 0 0 0 0,1-1 0 0 0,0 1 0 0 0,0-1 0 0 0,0 0 0 0 0,1 0 0 0 0,6 5-66 0 0,6 5 88 0 0,-7-5-11 0 0,1-1 0 0 0,0 0-1 0 0,1-1 1 0 0,0 0 0 0 0,9 4-77 0 0,17 4 236 0 0,36 11-236 0 0,-67-26 15 0 0,10 3 55 0 0,0-1 0 0 0,0-1 0 0 0,1 0 0 0 0,-1-2 0 0 0,1 0 0 0 0,0-1 0 0 0,0-1 0 0 0,7-1-70 0 0,9-2-1792 0 0,18-4 1792 0 0,33-10-8093 0 0,-52 10-325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0.699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117 360 13184 0 0,'1'-2'298'0'0,"7"-20"271"0"0,-1 1-1 0 0,1-11-568 0 0,-3 14 421 0 0,0 0-1 0 0,1 1 0 0 0,0 0 1 0 0,8-14-421 0 0,-7 19 418 0 0,0 1 0 0 0,0-1 0 0 0,1 2 0 0 0,0-1 0 0 0,1 1 0 0 0,1 0 0 0 0,-1 1 0 0 0,1 0 0 0 0,10-5-418 0 0,0 0 455 0 0,-7 6-158 0 0,0-1-1 0 0,0 1 0 0 0,1 1 0 0 0,15-5-296 0 0,-19 8 138 0 0,-5 2-77 0 0,0 0 0 0 0,0 1-1 0 0,1-1 1 0 0,-1 1 0 0 0,0 0 0 0 0,1 0 0 0 0,-1 0-1 0 0,0 1 1 0 0,1 0 0 0 0,-1 0 0 0 0,1 0 0 0 0,-1 1-1 0 0,4 0-60 0 0,-3 1 80 0 0,0 0-1 0 0,0 1 1 0 0,0-1-1 0 0,0 1 1 0 0,-1 0-1 0 0,1 1 1 0 0,-1-1-1 0 0,0 1 1 0 0,0 0-1 0 0,0 0 0 0 0,-1 1 1 0 0,0 0-1 0 0,1-1 1 0 0,0 4-80 0 0,0-1 85 0 0,0 0 1 0 0,-1 0-1 0 0,0 0 1 0 0,-1 1 0 0 0,1 0-1 0 0,-1-1 1 0 0,-1 1-1 0 0,0 1 1 0 0,0-1-1 0 0,1 7-85 0 0,3 61 981 0 0,-4 1-1 0 0,-3 17-980 0 0,1 76 1468 0 0,1-144-1339 0 0,-1-12-69 0 0,0 0 1 0 0,2-1-1 0 0,-1 1 0 0 0,4 10-60 0 0,15 71 149 0 0,-20-92-144 0 0,1-1 0 0 0,0 1 0 0 0,1-1 0 0 0,-1 1 0 0 0,0-1 0 0 0,1 1 1 0 0,-1-1-1 0 0,1 0 0 0 0,0 0 0 0 0,1 1-5 0 0,-2-1 7 0 0,0-1 0 0 0,0 0 1 0 0,1 0-1 0 0,-1 0 0 0 0,1 1 1 0 0,-1-2-1 0 0,1 1 0 0 0,-1 0 1 0 0,1 0-1 0 0,-1 0 0 0 0,1-1 1 0 0,0 1-1 0 0,0-1 0 0 0,-1 1 1 0 0,1-1-1 0 0,1 0-7 0 0,-2 0 7 0 0,1 0-1 0 0,-1 0 1 0 0,0-1 0 0 0,0 1-1 0 0,0 0 1 0 0,1-1-1 0 0,-1 1 1 0 0,0-1 0 0 0,0 0-1 0 0,0 1 1 0 0,0-1-1 0 0,0 0 1 0 0,0 1 0 0 0,0-1-1 0 0,0 0 1 0 0,0 0 0 0 0,0 0-7 0 0,13-19 42 0 0,-9 13-20 0 0,-2 3-15 0 0,-1-1 0 0 0,1 0 0 0 0,-1 1-1 0 0,0-1 1 0 0,0 0 0 0 0,-1 0 0 0 0,1-1-1 0 0,-1 1 1 0 0,0 0 0 0 0,0-1-7 0 0,2-11 7 0 0,-1 7-10 0 0,-1 0-1 0 0,0 0 1 0 0,-1 0 0 0 0,0 0-1 0 0,0 0 1 0 0,-1 0 0 0 0,0 0-1 0 0,-1 0 1 0 0,0 0 0 0 0,-1 0-1 0 0,0 1 1 0 0,-2-5 3 0 0,-1 0-8 0 0,0 1 0 0 0,-1 0 0 0 0,0 0 0 0 0,-1 1 0 0 0,0 0 0 0 0,-1 0 0 0 0,-1 1 0 0 0,-3-4 8 0 0,3 6-25 0 0,-1 0-1 0 0,0 1 1 0 0,0 0 0 0 0,-1 1-1 0 0,1 0 1 0 0,-2 0 0 0 0,1 2-1 0 0,-1-1 1 0 0,0 2 0 0 0,0 0-1 0 0,0 0 1 0 0,0 1 0 0 0,-9 0 25 0 0,-5-1-28 0 0,0 3 0 0 0,-1 0 0 0 0,1 1 0 0 0,0 2 0 0 0,0 1 0 0 0,-12 3 28 0 0,20-2-7 0 0,-1 1 0 0 0,1 0 0 0 0,1 2 0 0 0,-1 0-1 0 0,1 1 1 0 0,0 1 0 0 0,1 1 0 0 0,0 0 0 0 0,0 1 0 0 0,-14 13 7 0 0,27-21-1 0 0,1 0-1 0 0,0 1 0 0 0,0-1 1 0 0,0 1-1 0 0,0 0 1 0 0,0 0-1 0 0,1 0 0 0 0,0 0 1 0 0,0 0-1 0 0,0 0 1 0 0,0 1-1 0 0,1-1 0 0 0,-1 1 1 0 0,1-1-1 0 0,0 1 1 0 0,1-1-1 0 0,-1 1 0 0 0,1 0 1 0 0,0-1-1 0 0,0 1 2 0 0,1 3-3 0 0,0 0 0 0 0,0 0 0 0 0,1 0 1 0 0,0-1-1 0 0,1 1 0 0 0,-1-1 0 0 0,1 1 0 0 0,1-1 0 0 0,0 0 0 0 0,0 0 0 0 0,2 2 3 0 0,6 8 14 0 0,1 0 1 0 0,1-2-1 0 0,1 1 0 0 0,0-2 0 0 0,1 0 0 0 0,0-1 1 0 0,1 0-1 0 0,0-1 0 0 0,19 9-14 0 0,4-2 32 0 0,0 0 0 0 0,0-3 0 0 0,2-2 0 0 0,11 2-32 0 0,-24-8-153 0 0,1-2 0 0 0,0-1 0 0 0,1-1 0 0 0,-1-2-1 0 0,0-1 1 0 0,1-1 0 0 0,29-5 153 0 0,-3-7-2005 0 0,-15 3-4967 0 0,-9 1-986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1.190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23 1 16208 0 0,'0'0'365'0'0,"0"0"56"0"0,0 0 26 0 0,0 0-53 0 0,0 1-254 0 0,-2 4 76 0 0,1 0 0 0 0,0 0 0 0 0,0-1 0 0 0,1 1 0 0 0,0 5-216 0 0,-3 18 1072 0 0,-4 17-62 0 0,3-1 0 0 0,1 1 0 0 0,3 21-1010 0 0,0-8 1381 0 0,8 49-1381 0 0,1-19 429 0 0,1 18 235 0 0,2-35-60 0 0,8 20-604 0 0,-19-83 75 0 0,-1-6-10 0 0,0-2-1 0 0,0-2 0 0 0,-8-179 256 0 0,7 146-317 0 0,3-1-1 0 0,1 1 0 0 0,1 1 1 0 0,2-1-1 0 0,1 1 0 0 0,2 0 1 0 0,2 0-1 0 0,3-5-2 0 0,-7 22 1 0 0,9-23-53 0 0,11-16 52 0 0,-20 43-7 0 0,1 0 0 0 0,1 1-1 0 0,-1 0 1 0 0,2 0 0 0 0,0 1-1 0 0,1 0 8 0 0,0 0 33 0 0,2 0 0 0 0,-1 1 0 0 0,1 1-1 0 0,1 0 1 0 0,-1 1 0 0 0,2 1 0 0 0,-1 0 0 0 0,1 1-1 0 0,0 0 1 0 0,13-3-33 0 0,-20 8 2 0 0,0 0 1 0 0,1 0-1 0 0,0 0 0 0 0,-1 1 0 0 0,1 0 0 0 0,-1 1 0 0 0,1 0 1 0 0,-1 0-1 0 0,1 1 0 0 0,6 2-2 0 0,-3 0-207 0 0,0 1 0 0 0,0 0 1 0 0,0 0-1 0 0,-1 1 0 0 0,0 1 1 0 0,10 7 206 0 0,-8-3 130 0 0,0 0 1 0 0,0 2 0 0 0,-1 0 0 0 0,-1 0 0 0 0,0 1 0 0 0,0 0-1 0 0,-2 1 1 0 0,0 0 0 0 0,0 0 0 0 0,-2 1 0 0 0,0 1 0 0 0,4 14-131 0 0,-1 1 219 0 0,-2 0 1 0 0,-1 0 0 0 0,-2 1-1 0 0,-1 0 1 0 0,-2-1-1 0 0,-1 15-219 0 0,1 295 2567 0 0,-3-302-2519 0 0,1-16-208 0 0,0-1 0 0 0,2 11 160 0 0,-2-23-1415 0 0,0-9-490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2.231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107 0 2304 0 0,'-1'1'581'0'0,"-2"0"171"0"0,0 1 0 0 0,1-1 0 0 0,-1 1 0 0 0,1 0-1 0 0,-1 0 1 0 0,1 0 0 0 0,0 0 0 0 0,0 1 0 0 0,0-1 0 0 0,0 0-1 0 0,0 1 1 0 0,1 0 0 0 0,-1-1 0 0 0,-1 3-752 0 0,-3 9 1833 0 0,1-1 1 0 0,-3 10-1834 0 0,3-9 159 0 0,0 3 445 0 0,0 0 1 0 0,2 0-1 0 0,-1 6-604 0 0,-3 16 765 0 0,-1 2 25 0 0,1 0-1 0 0,3 0 0 0 0,1 0 1 0 0,2 1-1 0 0,2-1 0 0 0,3 21-789 0 0,0-28 366 0 0,2 0 0 0 0,1 0 0 0 0,1-1 0 0 0,2 0 0 0 0,4 7-366 0 0,-9-28 82 0 0,1 0 0 0 0,1-1 1 0 0,-1 1-1 0 0,2-1 0 0 0,0-1 0 0 0,7 9-82 0 0,-8-12 21 0 0,0 0-1 0 0,1 0 1 0 0,-1-1-1 0 0,1-1 1 0 0,1 1 0 0 0,-1-1-1 0 0,1 0 1 0 0,0-1-1 0 0,7 3-20 0 0,-10-5 27 0 0,0-1-1 0 0,0 1 0 0 0,0-1 1 0 0,0-1-1 0 0,0 1 1 0 0,0-1-1 0 0,0 0 1 0 0,1 0-1 0 0,-1-1 0 0 0,0 0 1 0 0,0 0-1 0 0,0 0 1 0 0,-1-1-1 0 0,1 0 1 0 0,0 0-1 0 0,0 0 0 0 0,-1-1 1 0 0,0 0-1 0 0,1 0 1 0 0,-1 0-1 0 0,3-3-26 0 0,1-1 45 0 0,-1 0 0 0 0,0 0-1 0 0,0 0 1 0 0,-1-1 0 0 0,1-1 0 0 0,-2 1-1 0 0,1-1 1 0 0,-2 0 0 0 0,1-1 0 0 0,-1 1-1 0 0,0-1 1 0 0,-1-1-45 0 0,4-10 0 0 0,3-4 0 0 0,-2-1 0 0 0,0-1 0 0 0,-2 1 0 0 0,-1-1 0 0 0,-1-3 0 0 0,-4 20 0 0 0,1-9 0 0 0,1 0 0 0 0,2-11 0 0 0,0 13 0 0 0,-2 0 0 0 0,0 0 0 0 0,-1 0 0 0 0,0-14 0 0 0,-3 26 0 0 0,1 0 0 0 0,1 0 0 0 0,-1-1 0 0 0,1 1 0 0 0,0 0 0 0 0,1-5 0 0 0,1 0 11 0 0,-3 10-10 0 0,0 0 1 0 0,0 0 0 0 0,0 0-1 0 0,0-1 1 0 0,0 1 0 0 0,0 0-1 0 0,0 0 1 0 0,0-1 0 0 0,0 1-1 0 0,0 0 1 0 0,0 0-1 0 0,0-1 1 0 0,0 1 0 0 0,0 0-1 0 0,-1 0 1 0 0,1 0 0 0 0,0-1-1 0 0,0 1 1 0 0,0 0 0 0 0,0 0-1 0 0,0 0 1 0 0,-1-1 0 0 0,1 1-1 0 0,0 0 1 0 0,0 0-1 0 0,-1 0-1 0 0,1 0 1 0 0,0 0-1 0 0,0 0 0 0 0,0 0 1 0 0,0 0-1 0 0,-1 0 0 0 0,1 0 1 0 0,0 0-1 0 0,0 0 0 0 0,0 0 1 0 0,0 0-1 0 0,0 1 0 0 0,-1-1 1 0 0,1 0-1 0 0,0 0 0 0 0,0 0 1 0 0,0 0-1 0 0,0 0 0 0 0,0 0 1 0 0,0 1-1 0 0,0-1 0 0 0,0 0 1 0 0,0 0-1 0 0,-1 0 0 0 0,1 0 1 0 0,0 1-1 0 0,0-1 0 0 0,0 0 1 0 0,0 0-1 0 0,0 0 0 0 0,0 0 1 0 0,0 1-1 0 0,0-1 0 0 0,0 0 1 0 0,0 0-1 0 0,0 0 0 0 0,0 0 1 0 0,0 1-1 0 0,0-1 0 0 0,0 0 1 0 0,0 0-1 0 0,3 11-2 0 0,-3-7 1 0 0,6 21 1 0 0,2 14 0 0 0,3 0 0 0 0,7 18 0 0 0,-8-33 0 0 0,3 12 0 0 0,3 0 0 0 0,0-1 0 0 0,8 8 0 0 0,-4-11 0 0 0,51 77 0 0 0,-58-91 0 0 0,0-2 0 0 0,1 0 0 0 0,1-1 0 0 0,1 0 0 0 0,0-1 0 0 0,-8-7-16 0 0,0-2-1 0 0,0 1 0 0 0,1-1 1 0 0,-1 0-1 0 0,1-1 1 0 0,1 0-1 0 0,6 2 17 0 0,-13-5-5 0 0,1 0-1 0 0,0 0 1 0 0,0 0-1 0 0,0-1 1 0 0,0 1-1 0 0,-1-1 0 0 0,1 0 1 0 0,0 0-1 0 0,0 0 1 0 0,0-1-1 0 0,0 1 1 0 0,0-1-1 0 0,-1 0 1 0 0,1 0-1 0 0,0-1 1 0 0,-1 1-1 0 0,1-1 1 0 0,-1 1-1 0 0,1-1 1 0 0,-1 0-1 0 0,1-1 6 0 0,3-3 18 0 0,0 0 0 0 0,0-1 0 0 0,-1 0 0 0 0,0 0 0 0 0,0 0 0 0 0,-1-1 0 0 0,0 0 0 0 0,0 0-18 0 0,4-10 61 0 0,0 0 1 0 0,-2-1-1 0 0,2-3-61 0 0,-6 9 15 0 0,0 1 0 0 0,-1-1-1 0 0,0 1 1 0 0,-1-1 0 0 0,0-6-15 0 0,1-15 6 0 0,1-1 12 0 0,-2 0 0 0 0,-1 0-1 0 0,-4-22-17 0 0,1 7 12 0 0,2 29 5 0 0,-1-1 1 0 0,0 1-1 0 0,-4-9-17 0 0,5 25 2 0 0,0 0-1 0 0,0 0 0 0 0,0 0 0 0 0,1 0 0 0 0,0-1 0 0 0,0 1 0 0 0,0 0 0 0 0,1 0 0 0 0,0 0 0 0 0,0-3-1 0 0,-1 8-2 0 0,0-1-21 0 0,0 1-1 0 0,0 0 1 0 0,0-1 0 0 0,0 1 0 0 0,0 0-1 0 0,0-1 1 0 0,0 1 0 0 0,0 0 0 0 0,0-1 0 0 0,1 1-1 0 0,-1 0 1 0 0,0 0 0 0 0,0-1 0 0 0,0 1-1 0 0,0 0 1 0 0,0-1 0 0 0,0 1 0 0 0,1 0-1 0 0,-1 0 1 0 0,0-1 0 0 0,0 1 0 0 0,0 0-1 0 0,1 0 1 0 0,-1-1 0 0 0,0 1 0 0 0,0 0-1 0 0,1 0 1 0 0,-1 0 0 0 0,0-1 0 0 0,1 1-1 0 0,-1 0 1 0 0,0 0 0 0 0,0 0 0 0 0,1 0-1 0 0,-1 0 1 0 0,0 0 0 0 0,1 0 0 0 0,-1 0 0 0 0,0 0-1 0 0,1 0 1 0 0,-1 0 0 0 0,0 0 0 0 0,1 0-1 0 0,-1 0 1 0 0,0 0 0 0 0,1 0 0 0 0,-1 0-1 0 0,0 0 1 0 0,1 0 0 0 0,-1 0 0 0 0,0 1-1 0 0,0-1 1 0 0,1 0 0 0 0,-1 0 23 0 0,16 5-1962 0 0,1 0 0 0 0,-1 2-1 0 0,11 5 1963 0 0,-2 5-1920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2.592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170 425 5528 0 0,'0'0'422'0'0,"0"0"189"0"0,0 2 1821 0 0,0 23 2719 0 0,0 51 2701 0 0,-2-8-4337 0 0,-6 42-3515 0 0,4-72 411 0 0,2 0 0 0 0,2 0 0 0 0,2 0 0 0 0,1 2-411 0 0,9 55 1316 0 0,5 0-1316 0 0,-16-90-86 0 0,0 0-1 0 0,1-1 1 0 0,0 1-1 0 0,0 0 1 0 0,0-1-1 0 0,0 1 1 0 0,1-1-1 0 0,2 3 87 0 0,3 5-289 0 0,-7-10-282 0 0,1-3-201 0 0,9-2-822 0 0,-2-5-352 0 0</inkml:trace>
  <inkml:trace contextRef="#ctx0" brushRef="#br0" timeOffset="1">1 41 18575 0 0,'0'0'824'0'0,"0"0"168"0"0,0-6-800 0 0,0 0-192 0 0,0-2 0 0 0,0 1 0 0 0,0-2 0 0 0,0 9 0 0 0,0 0 0 0 0,0 0-88 0 0,0 0 88 0 0,10-5-64 0 0,-1 5 64 0 0,5 0-8191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06:26:42.982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 0 18743 0 0,'0'0'430'0'0,"0"0"55"0"0,0 0 27 0 0,0 0-57 0 0,1 2-298 0 0,5 3 180 0 0,0 1 0 0 0,-1 0 0 0 0,0 0-1 0 0,-1 1 1 0 0,1-1 0 0 0,-1 1 0 0 0,-1 0 0 0 0,1 0 0 0 0,-1 0-1 0 0,0 1 1 0 0,1 5-337 0 0,5 19 936 0 0,-2 0-1 0 0,0 10-935 0 0,-3-18 120 0 0,-2-10-2 0 0,38 232 1582 0 0,-32-193-1368 0 0,3 0-332 0 0,2 10 175 0 0,57 270 129 0 0,-60-272-679 0 0,-7-38 19 0 0,-2 5-1815 0 0,-1-18-6007 0 0,0-10 391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D23B4-1614-4C8D-AE85-E45E6433D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3CCE7B-F186-4EF0-ABA4-7FBE11024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49BFD3-A436-40B6-AC95-2F6BC193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7619BA-D3ED-4DFF-993F-F661589A7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</a:t>
            </a:r>
            <a:r>
              <a:rPr lang="de-DE" dirty="0" err="1"/>
              <a:t>me</a:t>
            </a:r>
            <a:r>
              <a:rPr lang="de-DE" dirty="0"/>
              <a:t> on </a:t>
            </a:r>
            <a:r>
              <a:rPr lang="de-DE" dirty="0" err="1"/>
              <a:t>twitter</a:t>
            </a:r>
            <a:r>
              <a:rPr lang="de-DE" dirty="0"/>
              <a:t>: @</a:t>
            </a:r>
            <a:r>
              <a:rPr lang="de-DE" dirty="0" err="1"/>
              <a:t>LuiseFreese</a:t>
            </a:r>
            <a:r>
              <a:rPr lang="de-DE" dirty="0"/>
              <a:t> #SPSBE</a:t>
            </a:r>
            <a:endParaRPr lang="en-US" dirty="0"/>
          </a:p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400019-BED3-424D-BC05-800288BE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3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0049C-A119-4598-AB6B-C1901DB2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1396E23-DDDD-4459-ABDF-E41554AE4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3E7A22-E234-4D02-9E44-9197620F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4D15-BA17-46F5-B3A0-3935F752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FC57F1-ABD8-4955-9B9B-CC4BE5B9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17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42F1667-0F15-42F2-AFB3-A6C4289AC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543EC6-BD47-4664-AF2D-C3DB52B9F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2154AD-F85F-4D3D-82A6-E2F18A1D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FDCF68-E1F2-4F45-B41F-4E35B42F8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4FB8CB-E534-4BAD-BDA6-74BE3092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3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6C7416-69A5-4353-8F38-7160E7A84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25982" y="563581"/>
            <a:ext cx="4537432" cy="117185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C4561DF-63B4-42CA-B729-BB94E7940DDF}"/>
              </a:ext>
            </a:extLst>
          </p:cNvPr>
          <p:cNvGrpSpPr/>
          <p:nvPr userDrawn="1"/>
        </p:nvGrpSpPr>
        <p:grpSpPr>
          <a:xfrm>
            <a:off x="3373289" y="1816083"/>
            <a:ext cx="6168887" cy="2870525"/>
            <a:chOff x="3549539" y="1765722"/>
            <a:chExt cx="6168887" cy="28705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F4FC78-CC0D-4F0C-834B-5B300521F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585983" y="1765722"/>
              <a:ext cx="6096000" cy="77902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CF2170-0C27-40A8-BFEC-ED3A4C4047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549539" y="2610189"/>
              <a:ext cx="6168887" cy="5567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D6B5AA-39F6-4011-8571-9AFB21CB0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549539" y="3232673"/>
              <a:ext cx="6168887" cy="5745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62E583-988D-48C6-80DD-58A4FF32E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592609" y="3775392"/>
              <a:ext cx="6021843" cy="8608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159A51-FD46-4E27-918B-A7B8EE98A12D}"/>
              </a:ext>
            </a:extLst>
          </p:cNvPr>
          <p:cNvSpPr txBox="1"/>
          <p:nvPr userDrawn="1"/>
        </p:nvSpPr>
        <p:spPr>
          <a:xfrm>
            <a:off x="484870" y="1251449"/>
            <a:ext cx="10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Platinum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3C94B-767C-4836-A942-67AFAE50935A}"/>
              </a:ext>
            </a:extLst>
          </p:cNvPr>
          <p:cNvSpPr txBox="1"/>
          <p:nvPr userDrawn="1"/>
        </p:nvSpPr>
        <p:spPr>
          <a:xfrm>
            <a:off x="682584" y="3120191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B1284-F3C7-412A-A575-89613D7B43D0}"/>
              </a:ext>
            </a:extLst>
          </p:cNvPr>
          <p:cNvSpPr txBox="1"/>
          <p:nvPr userDrawn="1"/>
        </p:nvSpPr>
        <p:spPr>
          <a:xfrm>
            <a:off x="649242" y="5000183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33141-BEFD-44FB-AF5D-AEA9B239C7F9}"/>
              </a:ext>
            </a:extLst>
          </p:cNvPr>
          <p:cNvSpPr txBox="1"/>
          <p:nvPr userDrawn="1"/>
        </p:nvSpPr>
        <p:spPr>
          <a:xfrm>
            <a:off x="357977" y="606612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Community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C70A0D-F94C-40A6-8BF1-E5A469F90A39}"/>
              </a:ext>
            </a:extLst>
          </p:cNvPr>
          <p:cNvCxnSpPr/>
          <p:nvPr userDrawn="1"/>
        </p:nvCxnSpPr>
        <p:spPr>
          <a:xfrm>
            <a:off x="0" y="1768317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0611E3-2066-4786-838C-8C8D8B0C4EC7}"/>
              </a:ext>
            </a:extLst>
          </p:cNvPr>
          <p:cNvCxnSpPr/>
          <p:nvPr userDrawn="1"/>
        </p:nvCxnSpPr>
        <p:spPr>
          <a:xfrm>
            <a:off x="0" y="4771408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5F486C-BFF5-479E-B54A-51358513AF95}"/>
              </a:ext>
            </a:extLst>
          </p:cNvPr>
          <p:cNvCxnSpPr/>
          <p:nvPr userDrawn="1"/>
        </p:nvCxnSpPr>
        <p:spPr>
          <a:xfrm>
            <a:off x="0" y="5803214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311409-5C59-40EE-B316-7493A917D02D}"/>
              </a:ext>
            </a:extLst>
          </p:cNvPr>
          <p:cNvGrpSpPr/>
          <p:nvPr userDrawn="1"/>
        </p:nvGrpSpPr>
        <p:grpSpPr>
          <a:xfrm>
            <a:off x="4842472" y="5888981"/>
            <a:ext cx="3446510" cy="804863"/>
            <a:chOff x="4908733" y="5888981"/>
            <a:chExt cx="3446510" cy="804863"/>
          </a:xfrm>
        </p:grpSpPr>
        <p:pic>
          <p:nvPicPr>
            <p:cNvPr id="36" name="Picture 4" descr="data:image/png;base64,iVBORw0KGgoAAAANSUhEUgAAAUgAAACaCAMAAAD8SyGRAAAA/1BMVEX////ziwDzhgDziQAAJ3AAGWsAKXHzhwAAI2/ygwAAFWoAHGwADmgAAGUAK3IAGmt3d3oAIG4AEmmcp8D19/qptMr969U9V4z5ypwAJXAAMHfc4Oj2qmJ/jKz1oT52gaPw8vZnd571pVctSoUfQH8TOXr0mjIACmfL0t/j6O/+9e35xp7V2+b2rl/2r270mDpXa5j98N373siuuc30lBz1oUgAAF6UoLv//Pa+xtZbbppJX5A3VIv5y5v72bWWobv72bj4voUrRoGnp6nxdwDQ0NH3uHmOjpHd3d6Kk7AAAFZvg6r4vYH4wY/1pE/0lRaGhom0tLZmZmnFxcb61Lb6O1M3AAAcYklEQVR4nO1de2OaSNdHBeQ6FMQYcE2wapDUZE1IYlCbi9vNro9Nuu8+/f6f5Z0bMCAmts2u5qm/PxIchmH4cWbOOXM5cNwOO+ywww477PDGcbbpCvxv4PojPfBs/HdzNXnbuH6iB3/+if4G/Q3W5U3jaI/8937D/yYbrMqbxv2v9OCP39HfcLrBurxlnMu0h/z9b9yy2+4ma/OGcSSfk4M/CJENLWLO7pVLDConG6jgG8GNXCZdpPf3u/+i/1OJbdt7coVB+f0mqvg28KVCifz93bs/0P+xYyzS03tyqfTrUYKHjdTxLQASRZv2/717986D/2sCEFrM+crRZmr2xnBaLZWJsvkNEonsH9sFwOjG/eSOyDVxVClVf8FHiEisbiIdAFHrejh1R+R6OIZKuVI5Roeoab97h3zE0JQA0Oo4w47I9XAOdUmpvI8Of8dEYn3THFuW3sQZdkSuh31kJla+oENo/ryj3ST0t6OAZPgeIvduvp4nP86/3j9+uDsuyHZ28+Hx614+9RilnucSr8/37x+/Lg9RXd8VFbEJfMT2NhHJP94xTMYoJPLp0yem9sef5EuaLn865s4O5HJZJg99fF+CP+BP+Sm94PHTJ3i/80sZnZIvbtiSz05JaukxTbu+OZJJKZcJlRfypzPumGa+yPO+ARAiK6VrDrmIhMm/fmcyFBJ5UpVZIuUKtdN/qcrHZxXEGyHyvFSuoB9yuVKV7+P8+2X44u5leqIiM97STbVaLeNk+eg6rsEXuRoXUolve1Apn9E7oSIyL2MjIESWqngg7S9C5Lu///qvF2f4ZiK/yEcfzu+w7NzIlfLF4/nx8dnNpZwSBom82Zfly7vj4+O7o3IpdZf24QWXd2fHe/elSvUoSSxf3J+fHZ/tX1TIG+cQkdW7Urn0uHd8dndRrcgbH5i+oa40fqfeuxSxVH4jkdV7yhd84DMojqexXMHOWN6PD6unlXikhHuAHsFdcq84z/FFRaate1++v04T6fmDSulIfk/Sr48q1Y2PASAPEDfuKmLmT4ZJO87wTUSWmNwH1fJpmguKZ5WoHMgp2xhPq/E1F5Xyfpx6Vq2UydF+2gPelOOskMjqQZJXphbcBnEMWwth8gK93pRJMhJEmH66jEFf/DNExtLFcXcyKTPGU7VMZAwSSX0AjGuZevuQ6ss0+bSaFpVkrVYqpEhEZNqcjyryxvXNJSWyVMW9u/0H1Th/e+Q8JLJSjVH+QhJXE1mpJMkn1VS+SEmVC3yAWjnbp51Shp+qLB13cnV5hOSiQuk7yLTmx3L5cSnvv4zHZLyxeoBf9u9/ISr//oOeRxJ5kYA2rGf6yLQxL7W3I6oT9sus5GHKkICixsGkwlIPuDwuq3SoCmptRlPfFJH+L+NMTkZtq9Ti+PM3xpjEfeR1ApK4mshUCJc7V6jT8cNDZfOZTT8mOc9l5i1w6EVkegbu+Pzrw0UlJZKpQf7SjSBp25DJ0t3S6W81f5LGCeUsp0rvq+UP6D80fz6y6cfEjoWCenHEoFK5iCX67OPDETQZy9VKKSWS6R32toHI81QkoTJ9yGu/byUyebyv5Xxz+0h7MmyQM7gmREKTNu2NIWBLJ5XZOymXiXsEq7q9RHLvq8ykTFV+2Ms0qG82yOPUZSL3nyfyEUrkr1ngwj5Cx6Z88XT/9e4MKbDtJfK4WillqLxgxfJHiMw9HNStcdPOEAkrgNT5x1yLp4BWlPw5frlP20wk1HmlDCrlUlrJVUQyhspZIZHnclY3Qx+mWqbKJssYvAXyUG9yOojiC6ufD7aaSO5zjslS9SI5V0jkQ4bI80Iiz2KzMcFThcgx1Nr3bPo+6QQonzlkU1mtvYVEcqd5JlMPrpDIx0zjhOq2gEgOSnbG3TiOhxxg/gxjT8SHgcq7nOmeMb6ytjbsBLabSDRykBXJRGQKibzJmDbQUCki8nO5mpkF3487zZxnA0WXEPyUc4UwPrDvDF655URC1ZjVOInCLSQyeXYEaD8VEnlWLrHe8nUllibkazMUQ01M7nbDlgqBi2KV//XFNtuRFHtHLJXPOSgI8DnixzuGdnwhkVAkyZgSxvVBzBcZ/UlE/lGulOlF0JO+TJl8fE/vX4rLfNpuOzLGfrUcUxkPeHFkqOGcATlxJ5fkz/jw/EL+XC0mkruARvU+YebuolqNPT7UR1bLJzjnGRqOvEnvVb24w4doeoGMEEF2jzBne0/y01bbkQmO70tlbFOyo4Vo9EdO8YmeOZFL1erTw+lFWT65LtTaqMCjcqVcOXp4OPkCDxKHD42Q38vV6sHDyRG8oZwqE9i4K+UvJw8nkCfoGuA0aBNAKk+Rj3hx/TaIRHLwviSX5RIzsLInl1kkFJ/KVejQwYRTNPlFtfB7NPnF4gH5x3gATn5IGi02yB9l4gjKGf8eynecP5kUu4OvF9/p4Bg2buoJHMlyhkh5u4jk0ATnTWZ68/hDFsnJ8wfY6L6cQgvnen//jqR9/fAhZ8Cc3R9VoJQf7DOPTTybvdMSPpG74O6XL/CCiwfGcrreP4D98BO6x82HD+RNJQdxJb9+7wNvBZbNvnVyJS7i9YrrC5LXu9NPhryvvcN3YkfkK2FH5CthR+TzCPr9YK2MOyKfx61+VVsr4z9D5HovcQvRnE8F3Zdm49GAJNRUo77WlWsS2W/NKcKB91Jme6r33iSV3lhQeZHnedFR6ZLU9YmU5XWIrOsmgSpobst+PnOoAWG+1t23C33DFAWl15h0JEsyv5HIm8vLuzWy1QXACxCGKgFRVaNnM0c60F7sWLy1qvdvommKUq8eeLBJeVH7WyVyTdQFfhjWIUaHoiICPXw2d1sfPi+03mi2Xhf+b6LjSMwW2qaH/70+kWay3Sd0eWD8WB9Y061Xrd5rIFIAv5z6TxLJBa5oLp7JvE5xwtYR2TLNgo79HyWSCwXg/2Bx20fk0Cmq0z9LpOcCbfBjxW0fkRNHKOj5nyfSXqOH8zLqIksk1+AVVnEjTfdScZlf20hkW1rdtO362NWVXqvJnPHq7Z7u6+44YcIbjaAK9eZTNybLrs18XTfSLHkih+nbGxx2YXF+r8UE3xjN5+Q11FuH8J0NWj1d9zu3JC2Yj0Zjhx/OWxA/8uSvjJGxUtn0e5qgmg5vMjLbAoIpSabES1r8FE1L6XBNV5Ack6j/qCc4kmk6kjbxaJ4ckROHSqQ9tmA+FZZnWu1EhruCQC48tPQBN9JUaMk7vNLFDaF/paoOAI4Kobxg2v+bCFRgtpdSIZFhHwpje9QaOg7QY3FZaKIBJov5omsAjUpyIDkNG6jCrOE20O+RLgpdeOFE5SWXPmmOyA5v4RIHjgmETns0X3QU0RSbyWnewweHktVcaEJvPIelAQeg0vo6fLkAuAhgi4jk5hYQxvkK1VSp5WqkgQUdXozjELQsp+bho5ECLNJVQiInLX8CtYeHxKzuA2WELxx0HHNIrssSGcBXg3J4Du+ItP1HPcfp0WowREotS6jh5MgCKirDbgbBrareegivxMHrYCgAE+QUTk0FYmLzBhawqEi2U8rHjkpEMpDEjtqIkwMFJIrEhtqZHGeJHKkO7gQmktPx4kR7xqu0aTBEwiYclxZCizcR8O1TNhAtHYhaIxNpCRIpjZNfh4mtyRgtfUHs4IMAuc+JPmqbRqq8IsUhpWSIHEiEXyRjXlpg0wAWKYYlUkh9wSlvUVK3lEgucmEHpIwZowYSqaW6um85w6WLPFcU8AEkMj0dGKKb9hN2T9TwQcZFdABp8VB3Zzxm+L5IJpZIKT0/N9Vbjha3nURydstwgMQ8Vk3lGQc8UPnu8kVdUSB9KBSbpGeoZbXK2CGdQl2QDgOIZn/etYCEO0NPER2PLXBgABKmiCGSLS1SJNr2t5ZI2K6GPgBa0gPW1Kwnwi8HYrJnooJlGBJpJcI8dhS2j5hT0wkNo5mqqSqWKvJaw0NpUV7ObVdU8BmGSNZbGAhOoru2lkikNk1g0uAXkEiVaXV2j2dsTW8QjtodTQcgIVJLTrqAr4Up2o6By4FEAhGCd1SrQ7mpGWbOoJ6K5C2w5g/zWgaqQ3XaVhOJjGMg0ZpmXUS7mxIZDSVNMKCFbIgJkWIqr1CuVSGFA9QRSoZE9qYdiPE8YWZuGrlBxSG10xkiWZ+8ab4NIiF9GjQBydEKIptdRTIVAcwmrbCbNG2+k2SFRCoaCx3r8JxBjnFo5r38trREpMUS+UYkkkPPBkR8sIJIaHurvVbUxAR2+JhIJ7EiIZFuf5ABzlNEZMvMs9Felsg3SqRn0vGtFUQ2HDUdkZ0VESmIwCsouIhI6J6MsikTZ7mPfJtEovEt3NyKiRzoPBOzrgcKiJzxAjtWFKOISGgS5Zz8uLP4HyAyHt8qJrJmMLocOswFREKDpegRi4hs+uIskwDVPxH8/wEiOyLxwoqJhL1aOsQIXd8CIkOlwAkqJhIKYCa6JbKHDkktXibydQfwXx2BAHwPHawkMtWzU76ISA9a5wWzCIVEzg0+I5I90SeXrkFk7CxuDew2O20wcSQiT8VE1g0nGckYWaCISO5QFbvMoFyN9JiFRHpAZGIycm3TXB79KSYyVPLd6+bRVUcxld7YAAqpeDGRTR0YsVvidzpiEZFQJCXiAkIMxlfPEMnV9TS6pb0QgEmve5HIpi72tmlMF2HGq2a3XQ/r84kpiTqlb4X5M1SB0I4Gg3pHsAaNQiK5yAeOdBg1B/36RJD054jkWhZQ3XnUbPbnvMlrsdPzIpFcl5cm0SDsbBGbDd8BvGQIguk4Si/u/GsGqxahr+3gA68jiJKgaYIKraSOQ4k0nUyQ7shRRRO6N5YhGRYdm1xBJBRsU1RRXpVXuonz2HHosNChqRUTGfmio1iKsEVE2tFYFBRFMBRlWkvqVdP8zKCFatKjlgPzKtYQClpH9TGRTcHIRjv3WkBRDEER3KTXqPtK8YzfoC3geytdRnt0zJhIRWeJtNKB+BDWWVG2SSIRgn5Uq0fByxkRBtEaWftRPYyKLPNl2P16LeyvlzdzWbTmDXbYYYcddtjhJ4Mdzuce/D+otZ5ftrwDCy8azeehlyYMXF+/ggbzXNf1Dtd+YQ04QhCNbvtMCXY0H4XEXmlSsEbU2c3+TWH8zS1blvJN8Nq8Bq1dy0nXhwG1UR8NuNA3W/U5d6W+9L0heyxAynU3GQIPXd2HCch58Xx0pOtX6bjD9aX85UguClMcmi9sgdhiRJapuI3hxFVUQE3eSCPzhFMyNzbvvvRwgT5bjOYNQacu4lxXGqPawkXXBRKYdTqzziz1dX49QtL4KO8tFTSRzPFS4tvAwHLMugcPvJrq0HVzc4tIj2at+S22gIhi2ySjD5FORkNs9GsgzHKe3R5l8GIpAqenu6K1ZX7guug6fOx6DSw6QtiyiPTo37j0OzB9zHzXYjzpgdbIZbuRSVCBk6VPFY2sdkfZ7sHwVagrzPLuW4EsM0uJzLm3NrP8O1iWHLuHh8ZCv8Mk9vX8ZMQ5DQ5ytBQVpONHt8rb/ABcQ2Ue0+6hTYHDaU/sTaeT6ZQXO9PZgFs0iNYeDF1H7OEJWm/hSqCRV+aei1cFjTM74kI/P7p9XcVRbs6Xwj33LdcOrHheMmrFGHH24aGHE5uH6B17rUPbO+zg7rTe6M7aP7Rp4jXgKZn9BgtjAhumLgEJqmAdLaNAVtBEx8SMdEXrif4VlMSmaAld1dJzY2Whj1sxHp5N7Jiaf5i/6z7qJM/lpWjPh6hvnihUY42usLZXTR0SeXVFrKe+jrbsBIIe9HQfqkRv5vuKb+mb7g/6lsm23rrgQMEbtI02XjVhGeGgb3MTCxEZ+tYisO0+WnHvCsPA9mqWnp0WJMOJgW5w0dR1Z0QDjYRpe7jICu9Dee+hYJstXllaU3q0bjWEesOEb8fWfUqkZXB4bngo1SPI+FSY9e3gUPA3/InSUMkscI8UvEUrp2wwkZ6Z7gWeW2Q6cKQkqyoV3vGVsYcLsdzRlTFzLWuKym7plq5Zlshyfn3x6WjZHg8tNDDvqRlSBqoUFBApkunPW41MvR0KRbPC/yLqQmYlZF/Bq+aLiKwpyeJTu0vXJAeK69G0K9231AZW1qHgWmPP9uoqHiaP6lEUtgzTT5k8Lz39UvBhgSGZGpuobKfaw612iUg6ldEjK0Vgsv49j/96yEukpaJ/RUSO08mDpuJEg36/P4hcK+4YAm/Qn0vY0gkFsvaeqxl6Urg9MeOl9dw9atW/UNW9l0TwDOiMTaSYaZ0OfaxRlogkr7KpC7CLgQg0f7Pj51GujyT9UxGRHSvp5voWsLAe0Bw9U/2mi/R1GCsw27JSKQzUeJ3FDfky0XvyxYHPSTTfmtDrI0TMugToY3m4qDyR5GekAAdHKnCAv1nF7VkZrd0WcKsqIDJpzhzuBKcUs6wc3Apd9KwCHZ/oWoyO6SrUKKpSbf0eB2hMA35OYTeLoPFO3PV6ElVnyxKJf4YC2ckEIWzYAsrZkWSzTZFETpXEOBz47go3Dgo48vMUSm+HJbJDC9hLYvU9wX7yMYmKPPDFxgRjyseL1IcaXVa4gshIUTmb4psf/XVRZ0VyJBCGioikwooQOKtcx8hCXUMv5s/UGP0r0tTzNE7lZekuFciWEftD0C8gllPdT5bD6HTpQKSwRDZ1a83J0H8eUynZfRTp9IOKRUSGVtp4Ur1qZ/5BvYskaK4Q7zokqougLpAtDMmQBcKJnH4ch9mF01KxLREo6QsDdAXD0GGJ5HrC1qyuChSJx08QtFSD9k1FRHIds+ehX3MbMk7G17w2leYJ+d9ScZcfqNiOafb8W7RsC5cROlas9dPY79eX5eQrI5GiJ8I18PGwEx3Fw2irWDhDDWSIHMX26WjDBjlEc6YoVrfj+oIfDwXmiBxiIgNX0CbztolMmrYluIv5RL+iREKvsj0fCwpdr1HXDXHc8XF5tuO7w4mk+UlffPPpI2bv+q56wr2PwxmPVWbLVBeJ/FwRG0SlLdAYEjQda5OrdlYiuYmgNUa1uXu1BePB9sjV0X6ESaIZFlfEPf7PFSaycYXbj7fANg9u1SM87C3Fvk69h09NYrEIRXieNtW2DjWx3mWc4Y+fSu8fPr8nX2Q7IEwGmaBi8yvFa17RoXX9ClunPjK5av0rneSOxbetaygPcao2jqAfRmuoPS+KknmZ3BISWAA7ZcPBnMlVS6tNjvdPTk4/kLGf6w936J8dsFoD/rK5IAW5eT304nxM7iAc1cKtUTk77LDDDt8BPA22w48i7Oq639i0E7dhBFDnrhs4thj2ROMdSZJ+Zs0atUW85lgR+HH4vRI1NoAzXIzdn5fIqONLIi+pKOARcL7Xd+hbwEF2vffTNu22JfKC02nPa/P2TBL87yTycGnD+88Fu6MCYZosUQvqne8kssFrP2+jhmiYwM9K0vc1TbsrrhoG/imAdri9yoCK7WY2K/5siDSgvc7AlO3yPzORHZ6J1PVD+LmJjDSx92yGZlQP+4UTN2inWOaEmw9rNeiH9YJBuyZj9ttoK1nBmLfXD8PMaF1aYpi5aYDusQU6ruE8Z7J4I1fFmw97LS9JhKY7fJRRDyYryW7RIXBdQII/qpSXehfmECx+kVzaRXEh+x1BsejCALvFK7iUpA5NUxxDviYSWqKtLjJvIViIeH+jAJKJicFEhfdQ1MmmF6l5OnBWv85INHjDQktUeFVNBr7bpj/wGpZqaYoqxvuXJ6rkQCKRg0gmqIOG5Riarxm86cZP2XMkLtId1VAdEjkSqI7g+5bJa/HsQ9OShlzdVwXLQkGa0uCJHDfXTB7eFKY7seS3fMe0fB+m+BtepBYJ/OrVnjVNVHu1vu0NoGCmJlJbUgZTwWxFg37NdQCZiF1MJhMokGiyuoGnxVzJdGtNr1lzJT4OOdcTQeCq7qg+wnZSaPHKJAy8fssQ40n3puC0I1+Z1mEjHivATOfi2xowuqM+2i2u0UAPY4UXWn0viBoG+F4v4pVQHKycINKBkix4bDExOyV+okw9fGx3+XRzPNtHzhwhDiQ0TJbd98TeIl2MOrBALOZNIPpkHqkpiA0nXhNdE9LYtbACycKFgFSrpTgd2pxuBdHcqKIbFsbYJuhlAlMs1Di+V1sCUqKeBwKgKyMyWnskSIks2aZIF2T0RNdNG8CMTxeRRwoNw9YUgGglPebYkejr6OtAycncQGFiOg2f7ev/eTT4ldsZbgVnwv5OYtBAIpkIiOmrYIj0LDFZBshE74NNO43AEGaCIzZovAZIJHPbgSCSSGTclBfyRCURphECn+9wm4M9E4ti0GBM+eza2FociaXNxp5jYhwyRMJEpsfwNJ40/57Ip/seJg67rKxukMC+kEhW8lyRxNvuK2I+0GWgZ6hr8Jtc0wKJXLW4J/DFrFUYqFQ62hIbm6cfR9tliWzwClvsjJc89L8nqgm/gcSzBuxAI/LZzH7tAQoiLqhlqnmBrBmZEEEtU9ngXkokkSuadihIuaX1Lo1cHMcwJBgocVNMibRdoLJXDukix56oMCsGpcwCfypfTSEjZ8MkOl1+/wo8lWlMNXWjoZdy31ZgsBxyD+bFD9XORCNtFhDZNIHbYNCjoQJ7TBDpmgq6bB4R4Iub2Z4ZvjR0L1tYDgeEgqgz188Yad8Ahs5Sk6FYDgI5pPGJ29lopAVEDhQAeAaAGps9kTRxhLkJxGyeHiWSXWxPiYSqJG/u2t38PTZK5NwsDB3HoRBH+T4njqa5BpEW4DPRT7UrSqSTyBUk0sxk8bHZXkxkU8taEBwe/cyHWN3klzIiBawYjG2Z+bh5cX+1jkQuPTdGhkjG6WSwgkifz29z5Lpgw9sbsvDBCmUH+8hcU+mIRIO+TGTTLApvniWytlQ+ubSQSM8HSyN00DzbgkGfBAtzhSEbKk5uPzUvSvhhXibSc0WlqEyWyMhyiuLyFRNpu+LSdNDQWaUnN4IB48JmEGjAyQjBIB7feJlIFO64yKpiiYRmqVOQpZjIou9ujdTiqGybwsIERuEOoAaf/+BCvJ70ZSLhQy7t7+SyRCJXpECiVhBZF5YazkAXC/uPTcGGVkSvOAwxoDEKMaBtSKNArkFk4AOJLZMmZ4jMc0O712IiPR4sbZPv5N70pqc5+j7gpYxs0AkENEKWVA51e9RzWINIFKqBCcvQpIxliORMkQnZzdVJO11BJIqzyqd3xS8p0oCQdiB2e+OL9ENLBFqDrin2mqMZMfrIJ1MpwyEvmrEBsg6RHgCOS68NDn1AjrJERj4QJlRu+xP9eSK5iSn6NHpjcEja9NgE2oiqt5qob5xIru8aIi+Yncl4MnUtlY+r1BccUZkuarXWVBHTkI7rEMlFOg+saas2ajVMU6VqJUsk1/KBow5Htflipkj+C0TaUwMIvfbtbQsqHqL1PNeESYvb2/nQFZyrTU/bQNjzniKJvOM46APSyiSJzTuxTMlES6sMidkIY2WCaOp00xJnmwLjEA9mluOga01DbXskzRWyX5erOYaDPjpnmop7mxSXIdJKBW2hSHidl6km2+3GlkmTlOkW8MihcFLtnoY/Yzi8ZWvUP+z4vm51RowVV5+3mF9ea067fHs+zwxzhGMTlThJr53Pcza4d9uwYB6pnawkhMWxSiVzr0HbRRtQuq20hv3DHkzSZ63Nt2sGXvGHNdf43OYq2Gtc6xUEcXkm83KBwc+7jHCHHXbY4Qfw/+ihXt8bn4/1AAAAAElFTkSuQmCC">
              <a:extLst>
                <a:ext uri="{FF2B5EF4-FFF2-40B4-BE49-F238E27FC236}">
                  <a16:creationId xmlns:a16="http://schemas.microsoft.com/office/drawing/2014/main" id="{E860E593-1E66-4108-8EBF-CB915EBE847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2114" y="5888981"/>
              <a:ext cx="1543129" cy="724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482FCAC-299F-478A-BDBE-7E56AD8759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8733" y="5888981"/>
              <a:ext cx="1533073" cy="804863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CD96561-E3E2-44ED-BE43-D3D56E4859A7}"/>
              </a:ext>
            </a:extLst>
          </p:cNvPr>
          <p:cNvSpPr/>
          <p:nvPr userDrawn="1"/>
        </p:nvSpPr>
        <p:spPr>
          <a:xfrm>
            <a:off x="3828583" y="21749"/>
            <a:ext cx="4534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Thanks to our sponsors!</a:t>
            </a:r>
            <a:endParaRPr lang="en-US" sz="36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1F7B5-93F1-42CC-AEA5-6096060A112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08733" y="4941435"/>
            <a:ext cx="3037093" cy="6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0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6F96B-2148-45BA-B938-F33F84B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E0046A-46F4-4B83-B349-10AC4895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738B15-2B83-4819-94BD-98F80014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E51A30-593F-4135-8DC1-309254DC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</a:t>
            </a:r>
            <a:r>
              <a:rPr lang="de-DE" dirty="0" err="1"/>
              <a:t>me</a:t>
            </a:r>
            <a:r>
              <a:rPr lang="de-DE" dirty="0"/>
              <a:t> on </a:t>
            </a:r>
            <a:r>
              <a:rPr lang="de-DE" dirty="0" err="1"/>
              <a:t>twitter</a:t>
            </a:r>
            <a:r>
              <a:rPr lang="de-DE" dirty="0"/>
              <a:t>: @</a:t>
            </a:r>
            <a:r>
              <a:rPr lang="de-DE" dirty="0" err="1"/>
              <a:t>LuiseFreese</a:t>
            </a:r>
            <a:r>
              <a:rPr lang="de-DE" dirty="0"/>
              <a:t> #SPSBE</a:t>
            </a:r>
            <a:endParaRPr lang="en-US" dirty="0"/>
          </a:p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C1035E-A273-4EFC-8FF0-890F4EF9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4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ACC45-A47E-4F13-B14F-6704BBBE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FBC295-7482-4EEA-B66D-DB5FDCE70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8DFC28-693D-410F-9874-D1218145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6F4BF8-5354-4748-BFCE-82230C43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47FC08-9061-4234-9F67-9B12F8A8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6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879A6-2A9A-4A9F-96D5-168C26B5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BFD6DB-5BF9-4076-9093-58F233040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84551E-0736-4EB5-8380-D201A7768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94B3A9-EE61-4676-8369-099B974E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5EFEB3-8732-4495-8C5A-9BC67E80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939F05-00E8-4EEF-A16F-5AEBCB06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7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E168A-28C0-4374-AA02-F764010A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DEC0E2-AF19-4250-B512-37E10FE07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53B40F-7843-44A9-A764-29C8D51E6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AC4527-1D05-4FB3-826A-EF2BE2BB7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5B0B00-017E-4C50-8C56-66BEE90C4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89FFA0-CFA1-4351-84CC-BD1E4228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F29E09B-9B8A-4C5B-8D41-75B74A92A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7850A92-03B3-42F7-BA8D-7D5512C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0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C2E62-DC54-4B21-B6BB-15ED40AF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EDB348-81CF-4EA8-9A6F-34ACF373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BFE2DE-EA20-4749-8EC4-97F4624D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957F36-637C-4730-B209-2E6DF30F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E9CB4FC-9AF3-4DCC-93B0-C5522166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9C9B2-2178-4D27-836B-BCB57861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F9B539-80EF-4F39-AA81-5CB59589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2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9F2167-0E99-4A1F-BD01-122BBD23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6D3C93-D3C1-4163-A795-FAA78E611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513D6-1CCF-4DA1-9BEF-B29A85BFA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24A84B-7C71-4501-A907-C6444D8E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B93388-448F-41E5-80EE-159BB181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5C627D-A30D-445E-9270-7BCCBE68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7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5FBD1-83B6-48FC-B32F-B92F3F37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5CFD3F6-B13A-4322-8564-E18621C5A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D1A17D-708E-4D7D-ACD3-E9AF1D2AE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8AFEFD-FE8C-47A8-BC84-B1FE79A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288D77-3F71-4CE0-B1D1-9D63BEB1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2D14A2-C582-4BD2-B4D8-5CDA10CF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4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64EBCD-559A-49DC-AD25-51F1989C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3D3B86-CF97-4BC7-9848-2BFFB798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C4B4B6-DCA9-4D97-BABD-036A5D0F2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2C965-CD1C-44DB-AEEE-8F72B5674CB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2453E5-0FDE-4CDD-B096-B98C7283D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Tag </a:t>
            </a:r>
            <a:r>
              <a:rPr lang="de-DE" dirty="0" err="1"/>
              <a:t>me</a:t>
            </a:r>
            <a:r>
              <a:rPr lang="de-DE" dirty="0"/>
              <a:t> on </a:t>
            </a:r>
            <a:r>
              <a:rPr lang="de-DE" dirty="0" err="1"/>
              <a:t>twitter</a:t>
            </a:r>
            <a:r>
              <a:rPr lang="de-DE" dirty="0"/>
              <a:t>: @</a:t>
            </a:r>
            <a:r>
              <a:rPr lang="de-DE" dirty="0" err="1"/>
              <a:t>LuiseFreese</a:t>
            </a:r>
            <a:r>
              <a:rPr lang="de-DE" dirty="0"/>
              <a:t> #SPSBE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6338B4-C087-4DB3-9642-D625452DF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934B9-FDD3-455F-B6FC-C35A320D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1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eter.baumgartner.name/2017/03/13/eeducation-werkzeuge-und-methoden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eter.baumgartner.name/2017/03/13/eeducation-werkzeuge-und-methoden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0.png"/><Relationship Id="rId42" Type="http://schemas.openxmlformats.org/officeDocument/2006/relationships/image" Target="../media/image24.png"/><Relationship Id="rId47" Type="http://schemas.openxmlformats.org/officeDocument/2006/relationships/customXml" Target="../ink/ink23.xml"/><Relationship Id="rId50" Type="http://schemas.openxmlformats.org/officeDocument/2006/relationships/image" Target="../media/image28.png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2.png"/><Relationship Id="rId46" Type="http://schemas.openxmlformats.org/officeDocument/2006/relationships/image" Target="../media/image26.png"/><Relationship Id="rId2" Type="http://schemas.openxmlformats.org/officeDocument/2006/relationships/customXml" Target="../ink/ink1.xml"/><Relationship Id="rId16" Type="http://schemas.openxmlformats.org/officeDocument/2006/relationships/image" Target="../media/image11.png"/><Relationship Id="rId20" Type="http://schemas.openxmlformats.org/officeDocument/2006/relationships/image" Target="../media/image130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5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37" Type="http://schemas.openxmlformats.org/officeDocument/2006/relationships/customXml" Target="../ink/ink18.xml"/><Relationship Id="rId40" Type="http://schemas.openxmlformats.org/officeDocument/2006/relationships/image" Target="../media/image23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36" Type="http://schemas.openxmlformats.org/officeDocument/2006/relationships/image" Target="../media/image21.png"/><Relationship Id="rId49" Type="http://schemas.openxmlformats.org/officeDocument/2006/relationships/customXml" Target="../ink/ink24.xml"/><Relationship Id="rId10" Type="http://schemas.openxmlformats.org/officeDocument/2006/relationships/image" Target="../media/image8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5.png"/><Relationship Id="rId4" Type="http://schemas.openxmlformats.org/officeDocument/2006/relationships/image" Target="../media/image51.png"/><Relationship Id="rId9" Type="http://schemas.openxmlformats.org/officeDocument/2006/relationships/customXml" Target="../ink/ink4.xml"/><Relationship Id="rId14" Type="http://schemas.openxmlformats.org/officeDocument/2006/relationships/image" Target="../media/image100.png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30" Type="http://schemas.openxmlformats.org/officeDocument/2006/relationships/image" Target="../media/image18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7.png"/><Relationship Id="rId8" Type="http://schemas.openxmlformats.org/officeDocument/2006/relationships/image" Target="../media/image71.png"/><Relationship Id="rId5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3886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green, outdoor, vegetable&#10;&#10;Description automatically generated">
            <a:extLst>
              <a:ext uri="{FF2B5EF4-FFF2-40B4-BE49-F238E27FC236}">
                <a16:creationId xmlns:a16="http://schemas.microsoft.com/office/drawing/2014/main" id="{81E00BF9-C585-43C3-9AE5-FD970EEA7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57431-B9C6-41F6-B667-3C3A043B5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4025589"/>
            <a:ext cx="4610932" cy="1415839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</a:rPr>
              <a:t>How to inspire users to unstick from Email</a:t>
            </a:r>
            <a:endParaRPr lang="en-US" sz="2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286497-9A18-45C7-B93D-5144B73AF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8" y="5441429"/>
            <a:ext cx="4610933" cy="379507"/>
          </a:xfrm>
        </p:spPr>
        <p:txBody>
          <a:bodyPr>
            <a:normAutofit/>
          </a:bodyPr>
          <a:lstStyle/>
          <a:p>
            <a:pPr algn="l"/>
            <a:r>
              <a:rPr lang="en-US" sz="1400" dirty="0"/>
              <a:t>Luise Freese| @</a:t>
            </a:r>
            <a:r>
              <a:rPr lang="en-US" sz="1400" dirty="0" err="1"/>
              <a:t>LuiseFreese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D0CCD-C7D5-46E0-BE6C-897863DE5180}"/>
              </a:ext>
            </a:extLst>
          </p:cNvPr>
          <p:cNvSpPr txBox="1"/>
          <p:nvPr/>
        </p:nvSpPr>
        <p:spPr>
          <a:xfrm>
            <a:off x="8273170" y="5976538"/>
            <a:ext cx="343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SharePoint Saturday Belgium 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026D2-2D51-4162-B8CF-B65991330AC4}"/>
              </a:ext>
            </a:extLst>
          </p:cNvPr>
          <p:cNvSpPr/>
          <p:nvPr/>
        </p:nvSpPr>
        <p:spPr>
          <a:xfrm>
            <a:off x="10300297" y="321841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#SPSBE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D954D5F-F523-4136-9DDD-91F82F484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695" y="5088759"/>
            <a:ext cx="2739225" cy="5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B69ADF-A501-4C14-A8CE-BCF8DAA3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if our employees not only had a hammer?</a:t>
            </a:r>
          </a:p>
        </p:txBody>
      </p:sp>
      <p:pic>
        <p:nvPicPr>
          <p:cNvPr id="5" name="Inhaltsplatzhalter 4" descr="Ein Bild, das aus Holz, drinnen, Holz, braun enthält.&#10;&#10;Automatisch generierte Beschreibung">
            <a:extLst>
              <a:ext uri="{FF2B5EF4-FFF2-40B4-BE49-F238E27FC236}">
                <a16:creationId xmlns:a16="http://schemas.microsoft.com/office/drawing/2014/main" id="{BEE7C8B2-FD88-4532-B319-A5C1BD73F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85529" y="643466"/>
            <a:ext cx="6364273" cy="55687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FD141A-04B8-48D8-850B-7157B879807F}"/>
              </a:ext>
            </a:extLst>
          </p:cNvPr>
          <p:cNvSpPr txBox="1"/>
          <p:nvPr/>
        </p:nvSpPr>
        <p:spPr>
          <a:xfrm>
            <a:off x="9546725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"</a:t>
            </a:r>
            <a:r>
              <a:rPr lang="en-US" sz="700">
                <a:solidFill>
                  <a:srgbClr val="FFFFFF"/>
                </a:solidFill>
                <a:hlinkClick r:id="rId3" tooltip="https://peter.baumgartner.name/2017/03/13/eeducation-werkzeuge-und-method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en-US" sz="700">
                <a:solidFill>
                  <a:srgbClr val="FFFFFF"/>
                </a:solidFill>
              </a:rPr>
              <a:t>" von Unbekannter Autor ist lizenziert gemäß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868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1FED64E-A8C3-4079-B405-B7224860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Outlook – my wishlist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9" name="Inhaltsplatzhalter 6">
            <a:extLst>
              <a:ext uri="{FF2B5EF4-FFF2-40B4-BE49-F238E27FC236}">
                <a16:creationId xmlns:a16="http://schemas.microsoft.com/office/drawing/2014/main" id="{65D8FEFE-3D43-45AE-9B1C-5968FB44C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63493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575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B5F563-7576-49FD-A20E-2256E934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deal with email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9E0BFB-C8ED-4473-BAD2-33700B587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1258" y="4525347"/>
            <a:ext cx="3258675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840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8E8E49F-98B5-432A-B0D1-84E2B59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Planner &amp; To-Do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11B0FE-9C67-4674-8B51-09AADD579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1258" y="4525347"/>
            <a:ext cx="3258675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12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5F2E8B0-0ACA-4D32-9695-368A3F9C4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Tip No. 1: Task management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9" name="Inhaltsplatzhalter 6">
            <a:extLst>
              <a:ext uri="{FF2B5EF4-FFF2-40B4-BE49-F238E27FC236}">
                <a16:creationId xmlns:a16="http://schemas.microsoft.com/office/drawing/2014/main" id="{8FB8156C-9469-4129-8A03-08D3728D4F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36452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540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7489D2-3B7A-4FA9-B487-D68549DA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What do you get by creating a Planner plan?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429590F-833A-4959-8820-765602009E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9644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1656853F-E098-4C58-902E-3170B544563E}"/>
              </a:ext>
            </a:extLst>
          </p:cNvPr>
          <p:cNvSpPr/>
          <p:nvPr/>
        </p:nvSpPr>
        <p:spPr>
          <a:xfrm>
            <a:off x="4262009" y="6488668"/>
            <a:ext cx="7929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Source: Matt Wade, http://icansharepoint.com/everyday-guide-office-365-groups/</a:t>
            </a:r>
          </a:p>
        </p:txBody>
      </p:sp>
    </p:spTree>
    <p:extLst>
      <p:ext uri="{BB962C8B-B14F-4D97-AF65-F5344CB8AC3E}">
        <p14:creationId xmlns:p14="http://schemas.microsoft.com/office/powerpoint/2010/main" val="1772875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0E84AD8-C1BA-4390-8C40-94811FB46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55" b="40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43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41AF7B-54A0-4E48-A6E3-09C477FB7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64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AC7B260-22ED-4344-B14F-A5096764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de-DE" sz="2800"/>
              <a:t>Tip No 2: Document management</a:t>
            </a:r>
            <a:endParaRPr lang="en-US" sz="28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6F08812-AA34-4719-91DE-796125B5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de-DE" sz="2000"/>
              <a:t>Inspire </a:t>
            </a:r>
            <a:r>
              <a:rPr lang="de-DE" sz="2000" err="1"/>
              <a:t>them</a:t>
            </a:r>
            <a:r>
              <a:rPr lang="de-DE" sz="2000"/>
              <a:t> to </a:t>
            </a:r>
            <a:r>
              <a:rPr lang="de-DE" sz="2000" err="1"/>
              <a:t>Stop</a:t>
            </a:r>
            <a:r>
              <a:rPr lang="de-DE" sz="2000"/>
              <a:t> </a:t>
            </a:r>
            <a:r>
              <a:rPr lang="de-DE" sz="2000" err="1"/>
              <a:t>sending</a:t>
            </a:r>
            <a:r>
              <a:rPr lang="de-DE" sz="2000"/>
              <a:t>, </a:t>
            </a:r>
            <a:r>
              <a:rPr lang="de-DE" sz="2000" err="1"/>
              <a:t>start</a:t>
            </a:r>
            <a:r>
              <a:rPr lang="de-DE" sz="2000"/>
              <a:t> </a:t>
            </a:r>
            <a:r>
              <a:rPr lang="de-DE" sz="2000" err="1"/>
              <a:t>sharing</a:t>
            </a:r>
            <a:endParaRPr lang="de-DE" sz="2000"/>
          </a:p>
          <a:p>
            <a:r>
              <a:rPr lang="en-US" sz="2000"/>
              <a:t>Explain how libraries work</a:t>
            </a:r>
            <a:endParaRPr lang="de-DE" sz="2000"/>
          </a:p>
          <a:p>
            <a:r>
              <a:rPr lang="en-US" sz="2000"/>
              <a:t>Introduce them to approval flows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781E14B9-2B4D-4C6B-B313-3B5DEA66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52" y="643467"/>
            <a:ext cx="450399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32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117ADD-FE5F-4E69-8B31-49316D22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err="1">
                <a:solidFill>
                  <a:srgbClr val="FFFFFF"/>
                </a:solidFill>
              </a:rPr>
              <a:t>Tip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No</a:t>
            </a:r>
            <a:r>
              <a:rPr lang="de-DE">
                <a:solidFill>
                  <a:srgbClr val="FFFFFF"/>
                </a:solidFill>
              </a:rPr>
              <a:t>. 3: </a:t>
            </a:r>
            <a:r>
              <a:rPr lang="de-DE" err="1">
                <a:solidFill>
                  <a:srgbClr val="FFFFFF"/>
                </a:solidFill>
              </a:rPr>
              <a:t>Discussion</a:t>
            </a:r>
            <a:r>
              <a:rPr lang="de-DE">
                <a:solidFill>
                  <a:srgbClr val="FFFFFF"/>
                </a:solidFill>
              </a:rPr>
              <a:t>:</a:t>
            </a:r>
            <a:br>
              <a:rPr lang="de-DE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rgbClr val="FFFFFF"/>
                </a:solidFill>
                <a:sym typeface="Wingdings" panose="05000000000000000000" pitchFamily="2" charset="2"/>
              </a:rPr>
              <a:t>Microsoft Teams as secure workplace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1D60AAAF-22D3-43C1-8A0B-6CA763D3BB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90465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581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04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0D71D-0F0A-4801-8910-AD9C608A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Our</a:t>
            </a:r>
            <a:r>
              <a:rPr lang="de-DE"/>
              <a:t> (</a:t>
            </a:r>
            <a:r>
              <a:rPr lang="de-DE" err="1"/>
              <a:t>basic</a:t>
            </a:r>
            <a:r>
              <a:rPr lang="de-DE"/>
              <a:t>) Modern </a:t>
            </a:r>
            <a:r>
              <a:rPr lang="de-DE" err="1"/>
              <a:t>Workplace</a:t>
            </a:r>
            <a:r>
              <a:rPr lang="de-DE"/>
              <a:t> Toolbox</a:t>
            </a:r>
            <a:endParaRPr lang="en-US"/>
          </a:p>
        </p:txBody>
      </p:sp>
      <p:pic>
        <p:nvPicPr>
          <p:cNvPr id="4" name="Inhaltsplatzhalter 4" descr="Ein Bild, das aus Holz, drinnen, Holz, braun enthält.&#10;&#10;Automatisch generierte Beschreibung">
            <a:extLst>
              <a:ext uri="{FF2B5EF4-FFF2-40B4-BE49-F238E27FC236}">
                <a16:creationId xmlns:a16="http://schemas.microsoft.com/office/drawing/2014/main" id="{02790789-0986-4E3E-9D96-BB5BAFA89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2000" y="2995176"/>
            <a:ext cx="3048000" cy="2667000"/>
          </a:xfrm>
          <a:prstGeom prst="rect">
            <a:avLst/>
          </a:prstGeom>
        </p:spPr>
      </p:pic>
      <p:sp>
        <p:nvSpPr>
          <p:cNvPr id="5" name="Sprechblase: rechteckig mit abgerundeten Ecken 4">
            <a:extLst>
              <a:ext uri="{FF2B5EF4-FFF2-40B4-BE49-F238E27FC236}">
                <a16:creationId xmlns:a16="http://schemas.microsoft.com/office/drawing/2014/main" id="{F2F2E9B0-5859-4EBF-B555-FC5FD691E645}"/>
              </a:ext>
            </a:extLst>
          </p:cNvPr>
          <p:cNvSpPr/>
          <p:nvPr/>
        </p:nvSpPr>
        <p:spPr>
          <a:xfrm>
            <a:off x="1862666" y="3010737"/>
            <a:ext cx="2229569" cy="946434"/>
          </a:xfrm>
          <a:prstGeom prst="wedgeRoundRectCallout">
            <a:avLst>
              <a:gd name="adj1" fmla="val 82362"/>
              <a:gd name="adj2" fmla="val 36370"/>
              <a:gd name="adj3" fmla="val 16667"/>
            </a:avLst>
          </a:prstGeom>
          <a:solidFill>
            <a:srgbClr val="0F7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Task Management</a:t>
            </a:r>
          </a:p>
          <a:p>
            <a:pPr algn="ctr"/>
            <a:r>
              <a:rPr lang="en-US"/>
              <a:t>PLANNER</a:t>
            </a:r>
          </a:p>
        </p:txBody>
      </p:sp>
      <p:sp>
        <p:nvSpPr>
          <p:cNvPr id="6" name="Sprechblase: rechteckig mit abgerundeten Ecken 5">
            <a:extLst>
              <a:ext uri="{FF2B5EF4-FFF2-40B4-BE49-F238E27FC236}">
                <a16:creationId xmlns:a16="http://schemas.microsoft.com/office/drawing/2014/main" id="{7229D75E-1606-42B1-B42A-296D844E2F53}"/>
              </a:ext>
            </a:extLst>
          </p:cNvPr>
          <p:cNvSpPr/>
          <p:nvPr/>
        </p:nvSpPr>
        <p:spPr>
          <a:xfrm>
            <a:off x="3448757" y="1789293"/>
            <a:ext cx="2777066" cy="1122839"/>
          </a:xfrm>
          <a:prstGeom prst="wedgeRoundRectCallout">
            <a:avLst>
              <a:gd name="adj1" fmla="val 26764"/>
              <a:gd name="adj2" fmla="val 76466"/>
              <a:gd name="adj3" fmla="val 16667"/>
            </a:avLst>
          </a:prstGeom>
          <a:solidFill>
            <a:srgbClr val="0383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Document Management</a:t>
            </a:r>
          </a:p>
          <a:p>
            <a:pPr algn="ctr"/>
            <a:r>
              <a:rPr lang="en-US"/>
              <a:t>SHAREPOINT</a:t>
            </a:r>
          </a:p>
        </p:txBody>
      </p:sp>
      <p:sp>
        <p:nvSpPr>
          <p:cNvPr id="8" name="Sprechblase: rechteckig mit abgerundeten Ecken 7">
            <a:extLst>
              <a:ext uri="{FF2B5EF4-FFF2-40B4-BE49-F238E27FC236}">
                <a16:creationId xmlns:a16="http://schemas.microsoft.com/office/drawing/2014/main" id="{1D4D8B09-9B9C-4503-A949-FF7833F94C82}"/>
              </a:ext>
            </a:extLst>
          </p:cNvPr>
          <p:cNvSpPr/>
          <p:nvPr/>
        </p:nvSpPr>
        <p:spPr>
          <a:xfrm>
            <a:off x="5192874" y="5853162"/>
            <a:ext cx="3111067" cy="819013"/>
          </a:xfrm>
          <a:prstGeom prst="wedgeRoundRectCallout">
            <a:avLst>
              <a:gd name="adj1" fmla="val -21877"/>
              <a:gd name="adj2" fmla="val -104222"/>
              <a:gd name="adj3" fmla="val 16667"/>
            </a:avLst>
          </a:prstGeom>
          <a:solidFill>
            <a:srgbClr val="485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Discussion </a:t>
            </a:r>
            <a:r>
              <a:rPr lang="de-DE"/>
              <a:t>&amp; Collaboration</a:t>
            </a:r>
          </a:p>
          <a:p>
            <a:pPr algn="ctr"/>
            <a:r>
              <a:rPr lang="de-DE"/>
              <a:t>TEAMS</a:t>
            </a:r>
            <a:endParaRPr lang="en-US"/>
          </a:p>
        </p:txBody>
      </p:sp>
      <p:sp>
        <p:nvSpPr>
          <p:cNvPr id="11" name="Sprechblase: rechteckig mit abgerundeten Ecken 10">
            <a:extLst>
              <a:ext uri="{FF2B5EF4-FFF2-40B4-BE49-F238E27FC236}">
                <a16:creationId xmlns:a16="http://schemas.microsoft.com/office/drawing/2014/main" id="{A19C508D-EAEE-42DC-9C08-530C670EF0F4}"/>
              </a:ext>
            </a:extLst>
          </p:cNvPr>
          <p:cNvSpPr/>
          <p:nvPr/>
        </p:nvSpPr>
        <p:spPr>
          <a:xfrm>
            <a:off x="8184224" y="3305483"/>
            <a:ext cx="3499776" cy="819013"/>
          </a:xfrm>
          <a:prstGeom prst="wedgeRoundRectCallout">
            <a:avLst>
              <a:gd name="adj1" fmla="val -74802"/>
              <a:gd name="adj2" fmla="val -19487"/>
              <a:gd name="adj3" fmla="val 16667"/>
            </a:avLst>
          </a:prstGeom>
          <a:solidFill>
            <a:srgbClr val="127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Communication with Customers</a:t>
            </a:r>
          </a:p>
          <a:p>
            <a:pPr algn="ctr"/>
            <a:r>
              <a:rPr lang="de-DE"/>
              <a:t>OUTLOOK</a:t>
            </a:r>
            <a:endParaRPr lang="en-US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42456880-BA01-4D45-A054-4074E0ADB5CA}"/>
              </a:ext>
            </a:extLst>
          </p:cNvPr>
          <p:cNvSpPr/>
          <p:nvPr/>
        </p:nvSpPr>
        <p:spPr>
          <a:xfrm>
            <a:off x="6485454" y="1866547"/>
            <a:ext cx="2607746" cy="819013"/>
          </a:xfrm>
          <a:prstGeom prst="wedgeRoundRectCallout">
            <a:avLst>
              <a:gd name="adj1" fmla="val -55265"/>
              <a:gd name="adj2" fmla="val 103220"/>
              <a:gd name="adj3" fmla="val 16667"/>
            </a:avLst>
          </a:prstGeom>
          <a:solidFill>
            <a:srgbClr val="41A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Personal </a:t>
            </a:r>
            <a:r>
              <a:rPr lang="de-DE" err="1"/>
              <a:t>Productivity</a:t>
            </a:r>
            <a:endParaRPr lang="en-US"/>
          </a:p>
          <a:p>
            <a:pPr algn="ctr"/>
            <a:r>
              <a:rPr lang="en-US"/>
              <a:t>TO-DO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79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18A52-6977-49C7-B7E2-4C68408C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de-DE"/>
              <a:t>Summary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6D3DFC-533D-4BEB-8A5D-C8E0A901B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de-DE" sz="1800" dirty="0"/>
              <a:t>A </a:t>
            </a:r>
            <a:r>
              <a:rPr lang="de-DE" sz="1800" dirty="0" err="1"/>
              <a:t>hammer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a </a:t>
            </a:r>
            <a:r>
              <a:rPr lang="de-DE" sz="1800" dirty="0" err="1"/>
              <a:t>great</a:t>
            </a:r>
            <a:r>
              <a:rPr lang="de-DE" sz="1800" dirty="0"/>
              <a:t> </a:t>
            </a:r>
            <a:r>
              <a:rPr lang="de-DE" sz="1800" dirty="0" err="1"/>
              <a:t>tool</a:t>
            </a:r>
            <a:r>
              <a:rPr lang="de-DE" sz="1800" dirty="0"/>
              <a:t>, but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need</a:t>
            </a:r>
            <a:r>
              <a:rPr lang="de-DE" sz="1800" dirty="0"/>
              <a:t> an </a:t>
            </a:r>
            <a:r>
              <a:rPr lang="de-DE" sz="1800" dirty="0" err="1"/>
              <a:t>entire</a:t>
            </a:r>
            <a:r>
              <a:rPr lang="de-DE" sz="1800" dirty="0"/>
              <a:t> </a:t>
            </a:r>
            <a:r>
              <a:rPr lang="de-DE" sz="1800" dirty="0" err="1"/>
              <a:t>toolbox</a:t>
            </a:r>
            <a:r>
              <a:rPr lang="de-DE" sz="1800" dirty="0"/>
              <a:t> to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productive</a:t>
            </a:r>
            <a:endParaRPr lang="de-DE" sz="1800" dirty="0"/>
          </a:p>
          <a:p>
            <a:r>
              <a:rPr lang="de-DE" sz="1800" dirty="0"/>
              <a:t>People </a:t>
            </a:r>
            <a:r>
              <a:rPr lang="de-DE" sz="1800" dirty="0" err="1"/>
              <a:t>don‘t</a:t>
            </a:r>
            <a:r>
              <a:rPr lang="de-DE" sz="1800" dirty="0"/>
              <a:t> </a:t>
            </a:r>
            <a:r>
              <a:rPr lang="de-DE" sz="1800" dirty="0" err="1"/>
              <a:t>necessarily</a:t>
            </a:r>
            <a:r>
              <a:rPr lang="de-DE" sz="1800" dirty="0"/>
              <a:t> </a:t>
            </a:r>
            <a:r>
              <a:rPr lang="de-DE" sz="1800" dirty="0" err="1"/>
              <a:t>want</a:t>
            </a:r>
            <a:r>
              <a:rPr lang="de-DE" sz="1800" dirty="0"/>
              <a:t>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tools</a:t>
            </a:r>
            <a:r>
              <a:rPr lang="de-DE" sz="1800" dirty="0"/>
              <a:t>,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dirty="0" err="1"/>
              <a:t>want</a:t>
            </a:r>
            <a:r>
              <a:rPr lang="de-DE" sz="1800" dirty="0"/>
              <a:t> to </a:t>
            </a:r>
            <a:r>
              <a:rPr lang="de-DE" sz="1800" dirty="0" err="1"/>
              <a:t>get</a:t>
            </a:r>
            <a:r>
              <a:rPr lang="de-DE" sz="1800" dirty="0"/>
              <a:t>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work</a:t>
            </a:r>
            <a:r>
              <a:rPr lang="de-DE" sz="1800" dirty="0"/>
              <a:t> </a:t>
            </a:r>
            <a:r>
              <a:rPr lang="de-DE" sz="1800" dirty="0" err="1"/>
              <a:t>done</a:t>
            </a:r>
            <a:endParaRPr lang="de-DE" sz="1800" dirty="0"/>
          </a:p>
          <a:p>
            <a:r>
              <a:rPr lang="de-DE" sz="1800" dirty="0"/>
              <a:t>Change </a:t>
            </a:r>
            <a:r>
              <a:rPr lang="de-DE" sz="1800" dirty="0" err="1"/>
              <a:t>takes</a:t>
            </a:r>
            <a:r>
              <a:rPr lang="de-DE" sz="1800" dirty="0"/>
              <a:t> time</a:t>
            </a:r>
            <a:endParaRPr lang="en-US" sz="1800" dirty="0"/>
          </a:p>
        </p:txBody>
      </p:sp>
      <p:pic>
        <p:nvPicPr>
          <p:cNvPr id="5" name="Grafik 4" descr="Ein Bild, das draußen, Natur, Tal, Mann enthält.&#10;&#10;Automatisch generierte Beschreibung">
            <a:extLst>
              <a:ext uri="{FF2B5EF4-FFF2-40B4-BE49-F238E27FC236}">
                <a16:creationId xmlns:a16="http://schemas.microsoft.com/office/drawing/2014/main" id="{1F6E987E-F8FA-44DB-839A-C05C23FCD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6" r="9719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28393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lit up at night&#10;&#10;Description automatically generated">
            <a:extLst>
              <a:ext uri="{FF2B5EF4-FFF2-40B4-BE49-F238E27FC236}">
                <a16:creationId xmlns:a16="http://schemas.microsoft.com/office/drawing/2014/main" id="{67976CF7-DA28-4196-9BE8-57773B3D9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6096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09CB2-E954-4080-82C6-EE1847263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82" y="2092081"/>
            <a:ext cx="1515717" cy="1515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19FB81-AF56-4595-828D-C278A4317217}"/>
              </a:ext>
            </a:extLst>
          </p:cNvPr>
          <p:cNvSpPr/>
          <p:nvPr/>
        </p:nvSpPr>
        <p:spPr>
          <a:xfrm>
            <a:off x="10300297" y="321841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#SPSBE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119F1-8926-4CE5-A75B-E65D052F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360" y="2209800"/>
            <a:ext cx="4565650" cy="73342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dirty="0"/>
              <a:t>http://spsbe.be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E95CF-9998-4C7E-8970-62C4BAE6D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0300" y="2970213"/>
            <a:ext cx="3521710" cy="558799"/>
          </a:xfrm>
        </p:spPr>
        <p:txBody>
          <a:bodyPr anchor="ctr"/>
          <a:lstStyle/>
          <a:p>
            <a:pPr algn="r"/>
            <a:r>
              <a:rPr lang="en-US" dirty="0"/>
              <a:t>Please rate this session!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4A8049-D383-4CF5-ADB0-190A762D4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695" y="5088759"/>
            <a:ext cx="2739225" cy="5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9F8FC2-353B-4163-8FE2-C77567F63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136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1CFD8B-1E84-46EB-A0BB-8FEEAB65C0C1}"/>
              </a:ext>
            </a:extLst>
          </p:cNvPr>
          <p:cNvSpPr txBox="1"/>
          <p:nvPr/>
        </p:nvSpPr>
        <p:spPr>
          <a:xfrm>
            <a:off x="8273170" y="5976538"/>
            <a:ext cx="343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SharePoint Saturday Belgium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7D8DA0-06E6-49D6-ABF8-09FD75208162}"/>
              </a:ext>
            </a:extLst>
          </p:cNvPr>
          <p:cNvSpPr/>
          <p:nvPr/>
        </p:nvSpPr>
        <p:spPr>
          <a:xfrm>
            <a:off x="10300297" y="321841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#SPSBE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817615-B2D4-41EB-B240-009CD80C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695" y="5088759"/>
            <a:ext cx="2739225" cy="5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3BD18-8D90-4029-962C-5BC465F3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About Luise Freese</a:t>
            </a:r>
          </a:p>
        </p:txBody>
      </p:sp>
      <p:pic>
        <p:nvPicPr>
          <p:cNvPr id="6" name="Grafik 5" descr="Ein Bild, das Person, darstellend, drinnen, jung enthält.&#10;&#10;Automatisch generierte Beschreibung">
            <a:extLst>
              <a:ext uri="{FF2B5EF4-FFF2-40B4-BE49-F238E27FC236}">
                <a16:creationId xmlns:a16="http://schemas.microsoft.com/office/drawing/2014/main" id="{88940871-5ED6-4B77-AA8C-66C27845A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E84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DE037B-1157-465F-ADD4-A99ABB389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Office 365 Consultant</a:t>
            </a:r>
          </a:p>
          <a:p>
            <a:pPr lvl="1"/>
            <a:r>
              <a:rPr lang="en-US" sz="2000" dirty="0"/>
              <a:t>Strategy</a:t>
            </a:r>
          </a:p>
          <a:p>
            <a:pPr lvl="1"/>
            <a:r>
              <a:rPr lang="en-US" sz="2000" dirty="0"/>
              <a:t>Communication</a:t>
            </a:r>
          </a:p>
          <a:p>
            <a:pPr lvl="1"/>
            <a:r>
              <a:rPr lang="en-US" sz="2000" dirty="0"/>
              <a:t>User Adoption</a:t>
            </a:r>
          </a:p>
          <a:p>
            <a:r>
              <a:rPr lang="en-US" sz="2000" dirty="0"/>
              <a:t>Microsoft MVP Office Apps </a:t>
            </a:r>
            <a:r>
              <a:rPr lang="de-DE" sz="2000" dirty="0"/>
              <a:t>&amp; Services</a:t>
            </a:r>
          </a:p>
          <a:p>
            <a:r>
              <a:rPr lang="de-DE" sz="2000" dirty="0"/>
              <a:t>#</a:t>
            </a:r>
            <a:r>
              <a:rPr lang="de-DE" sz="2000" dirty="0" err="1"/>
              <a:t>workingmom</a:t>
            </a:r>
            <a:r>
              <a:rPr lang="de-DE" sz="2000" dirty="0"/>
              <a:t>, </a:t>
            </a:r>
            <a:r>
              <a:rPr lang="de-DE" sz="2000" dirty="0" err="1"/>
              <a:t>today</a:t>
            </a:r>
            <a:r>
              <a:rPr lang="de-DE" sz="2000" dirty="0"/>
              <a:t> </a:t>
            </a:r>
            <a:r>
              <a:rPr lang="de-DE" sz="2000" dirty="0" err="1"/>
              <a:t>supported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#</a:t>
            </a:r>
            <a:r>
              <a:rPr lang="de-DE" sz="2000" dirty="0" err="1"/>
              <a:t>ClaraUnicorn</a:t>
            </a:r>
            <a:r>
              <a:rPr lang="de-DE" sz="2000" dirty="0"/>
              <a:t> 🦄</a:t>
            </a:r>
          </a:p>
          <a:p>
            <a:r>
              <a:rPr lang="de-DE" sz="2000" dirty="0" err="1"/>
              <a:t>Feel</a:t>
            </a:r>
            <a:r>
              <a:rPr lang="de-DE" sz="2000" dirty="0"/>
              <a:t> </a:t>
            </a:r>
            <a:r>
              <a:rPr lang="de-DE" sz="2000" dirty="0" err="1"/>
              <a:t>free</a:t>
            </a:r>
            <a:r>
              <a:rPr lang="de-DE" sz="2000" dirty="0"/>
              <a:t> to connect with </a:t>
            </a:r>
            <a:r>
              <a:rPr lang="de-DE" sz="2000" dirty="0" err="1"/>
              <a:t>me</a:t>
            </a:r>
            <a:r>
              <a:rPr lang="de-DE" sz="2000" dirty="0"/>
              <a:t> and tweet </a:t>
            </a:r>
            <a:r>
              <a:rPr lang="de-DE" sz="2000" dirty="0" err="1"/>
              <a:t>about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session</a:t>
            </a:r>
            <a:r>
              <a:rPr lang="de-DE" sz="2000" dirty="0"/>
              <a:t> on </a:t>
            </a:r>
            <a:r>
              <a:rPr lang="de-DE" sz="2000" dirty="0" err="1"/>
              <a:t>twitter</a:t>
            </a:r>
            <a:r>
              <a:rPr lang="de-DE" sz="2000" dirty="0"/>
              <a:t> @</a:t>
            </a:r>
            <a:r>
              <a:rPr lang="de-DE" sz="2000" dirty="0" err="1"/>
              <a:t>LuiseFreese</a:t>
            </a:r>
            <a:endParaRPr lang="de-DE" sz="2000" dirty="0"/>
          </a:p>
          <a:p>
            <a:endParaRPr lang="en-US" sz="2000" dirty="0"/>
          </a:p>
        </p:txBody>
      </p:sp>
      <p:pic>
        <p:nvPicPr>
          <p:cNvPr id="16" name="Grafik 15" descr="Ein Bild, das Zeichnung, Schild enthält.&#10;&#10;Automatisch generierte Beschreibung">
            <a:extLst>
              <a:ext uri="{FF2B5EF4-FFF2-40B4-BE49-F238E27FC236}">
                <a16:creationId xmlns:a16="http://schemas.microsoft.com/office/drawing/2014/main" id="{6AD2E669-160C-4B30-830E-5F581852B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07" y="305986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8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03E9-A2F1-4DC3-83B4-38F53E64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want the slides</a:t>
            </a:r>
            <a:r>
              <a:rPr lang="de-DE" dirty="0"/>
              <a:t>? </a:t>
            </a:r>
            <a:r>
              <a:rPr lang="de-DE" dirty="0" err="1"/>
              <a:t>You‘ll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41462-C3EF-44F7-9799-80BDCC02A79E}"/>
              </a:ext>
            </a:extLst>
          </p:cNvPr>
          <p:cNvSpPr/>
          <p:nvPr/>
        </p:nvSpPr>
        <p:spPr>
          <a:xfrm>
            <a:off x="6058310" y="1840448"/>
            <a:ext cx="5894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http://bit.ly/SPSBE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44314A-C292-488F-BD10-CF7FF68427D3}"/>
              </a:ext>
            </a:extLst>
          </p:cNvPr>
          <p:cNvGrpSpPr/>
          <p:nvPr/>
        </p:nvGrpSpPr>
        <p:grpSpPr>
          <a:xfrm>
            <a:off x="5631457" y="3369368"/>
            <a:ext cx="2202120" cy="1509840"/>
            <a:chOff x="5631457" y="3369368"/>
            <a:chExt cx="2202120" cy="15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3734E5-618B-4BBD-8ADF-63A439D5A936}"/>
                    </a:ext>
                  </a:extLst>
                </p14:cNvPr>
                <p14:cNvContentPartPr/>
                <p14:nvPr/>
              </p14:nvContentPartPr>
              <p14:xfrm>
                <a:off x="5972737" y="3369368"/>
                <a:ext cx="1860840" cy="1161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3734E5-618B-4BBD-8ADF-63A439D5A93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36737" y="3333368"/>
                  <a:ext cx="1932480" cy="12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599C2D-7E56-4B5B-85E9-39A64B670B78}"/>
                    </a:ext>
                  </a:extLst>
                </p14:cNvPr>
                <p14:cNvContentPartPr/>
                <p14:nvPr/>
              </p14:nvContentPartPr>
              <p14:xfrm>
                <a:off x="5631457" y="4179008"/>
                <a:ext cx="479520" cy="70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599C2D-7E56-4B5B-85E9-39A64B670B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95457" y="4143368"/>
                  <a:ext cx="551160" cy="77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7F9CE4-47AB-4DE9-B7C3-645B7B272A4B}"/>
              </a:ext>
            </a:extLst>
          </p:cNvPr>
          <p:cNvGrpSpPr/>
          <p:nvPr/>
        </p:nvGrpSpPr>
        <p:grpSpPr>
          <a:xfrm>
            <a:off x="8249737" y="3459368"/>
            <a:ext cx="1407960" cy="429120"/>
            <a:chOff x="8249737" y="3459368"/>
            <a:chExt cx="14079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C8F740-6697-4DA8-AB15-74D840E3349F}"/>
                    </a:ext>
                  </a:extLst>
                </p14:cNvPr>
                <p14:cNvContentPartPr/>
                <p14:nvPr/>
              </p14:nvContentPartPr>
              <p14:xfrm>
                <a:off x="8249737" y="3459368"/>
                <a:ext cx="298440" cy="348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C8F740-6697-4DA8-AB15-74D840E334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13737" y="3423368"/>
                  <a:ext cx="3700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35CD55-5639-4B8E-9717-CBB51CD69BCE}"/>
                    </a:ext>
                  </a:extLst>
                </p14:cNvPr>
                <p14:cNvContentPartPr/>
                <p14:nvPr/>
              </p14:nvContentPartPr>
              <p14:xfrm>
                <a:off x="8612257" y="3528128"/>
                <a:ext cx="255960" cy="271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35CD55-5639-4B8E-9717-CBB51CD69B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76257" y="3492128"/>
                  <a:ext cx="3276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32EAB4E-99BD-486A-B262-C661793F3C34}"/>
                    </a:ext>
                  </a:extLst>
                </p14:cNvPr>
                <p14:cNvContentPartPr/>
                <p14:nvPr/>
              </p14:nvContentPartPr>
              <p14:xfrm>
                <a:off x="9005377" y="3497168"/>
                <a:ext cx="296280" cy="328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32EAB4E-99BD-486A-B262-C661793F3C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69737" y="3461528"/>
                  <a:ext cx="3679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24D572-9C02-4BB0-911E-F4E8919D4A01}"/>
                    </a:ext>
                  </a:extLst>
                </p14:cNvPr>
                <p14:cNvContentPartPr/>
                <p14:nvPr/>
              </p14:nvContentPartPr>
              <p14:xfrm>
                <a:off x="9386977" y="3538208"/>
                <a:ext cx="270720" cy="35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24D572-9C02-4BB0-911E-F4E8919D4A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51337" y="3502568"/>
                  <a:ext cx="34236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0959F-3EBE-478A-95DB-A010D2562014}"/>
              </a:ext>
            </a:extLst>
          </p:cNvPr>
          <p:cNvGrpSpPr/>
          <p:nvPr/>
        </p:nvGrpSpPr>
        <p:grpSpPr>
          <a:xfrm>
            <a:off x="7309057" y="4341008"/>
            <a:ext cx="3340800" cy="1730520"/>
            <a:chOff x="7309057" y="4341008"/>
            <a:chExt cx="3340800" cy="17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2CC3602-8D5D-4978-8616-EE2A8AB27B9D}"/>
                    </a:ext>
                  </a:extLst>
                </p14:cNvPr>
                <p14:cNvContentPartPr/>
                <p14:nvPr/>
              </p14:nvContentPartPr>
              <p14:xfrm>
                <a:off x="7309057" y="4490768"/>
                <a:ext cx="416880" cy="34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2CC3602-8D5D-4978-8616-EE2A8AB27B9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73417" y="4454768"/>
                  <a:ext cx="4885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722DB6-0E04-4D8F-A3C5-D6FAFEE88517}"/>
                    </a:ext>
                  </a:extLst>
                </p14:cNvPr>
                <p14:cNvContentPartPr/>
                <p14:nvPr/>
              </p14:nvContentPartPr>
              <p14:xfrm>
                <a:off x="7880377" y="4405088"/>
                <a:ext cx="86040" cy="41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722DB6-0E04-4D8F-A3C5-D6FAFEE885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44737" y="4369088"/>
                  <a:ext cx="15768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D334CFB-3B91-40C9-B660-DC47D3A87EFC}"/>
                    </a:ext>
                  </a:extLst>
                </p14:cNvPr>
                <p14:cNvContentPartPr/>
                <p14:nvPr/>
              </p14:nvContentPartPr>
              <p14:xfrm>
                <a:off x="8166217" y="4345328"/>
                <a:ext cx="86040" cy="39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D334CFB-3B91-40C9-B660-DC47D3A87E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30577" y="4309328"/>
                  <a:ext cx="1576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151F2D-73D0-47C2-888F-960F5E4E10BC}"/>
                    </a:ext>
                  </a:extLst>
                </p14:cNvPr>
                <p14:cNvContentPartPr/>
                <p14:nvPr/>
              </p14:nvContentPartPr>
              <p14:xfrm>
                <a:off x="8094577" y="4552328"/>
                <a:ext cx="238680" cy="4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151F2D-73D0-47C2-888F-960F5E4E10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58577" y="4516688"/>
                  <a:ext cx="310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869A9F-3507-4763-ABC7-4D420FC3B0A7}"/>
                    </a:ext>
                  </a:extLst>
                </p14:cNvPr>
                <p14:cNvContentPartPr/>
                <p14:nvPr/>
              </p14:nvContentPartPr>
              <p14:xfrm>
                <a:off x="8403457" y="4341008"/>
                <a:ext cx="375120" cy="38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869A9F-3507-4763-ABC7-4D420FC3B0A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67817" y="4305008"/>
                  <a:ext cx="4467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CAF27D-B365-471D-8183-BFDE73942BDA}"/>
                    </a:ext>
                  </a:extLst>
                </p14:cNvPr>
                <p14:cNvContentPartPr/>
                <p14:nvPr/>
              </p14:nvContentPartPr>
              <p14:xfrm>
                <a:off x="9119137" y="4467728"/>
                <a:ext cx="285480" cy="608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CAF27D-B365-471D-8183-BFDE73942BD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83497" y="4431728"/>
                  <a:ext cx="35712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ECF4C7-C2E2-4C7A-BF09-6491181D8A61}"/>
                    </a:ext>
                  </a:extLst>
                </p14:cNvPr>
                <p14:cNvContentPartPr/>
                <p14:nvPr/>
              </p14:nvContentPartPr>
              <p14:xfrm>
                <a:off x="9462937" y="4473488"/>
                <a:ext cx="272520" cy="249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ECF4C7-C2E2-4C7A-BF09-6491181D8A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26937" y="4437848"/>
                  <a:ext cx="344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58743A-0971-4A0A-897C-5A6B67D80144}"/>
                    </a:ext>
                  </a:extLst>
                </p14:cNvPr>
                <p14:cNvContentPartPr/>
                <p14:nvPr/>
              </p14:nvContentPartPr>
              <p14:xfrm>
                <a:off x="9850657" y="4489328"/>
                <a:ext cx="344880" cy="21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58743A-0971-4A0A-897C-5A6B67D801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15017" y="4453688"/>
                  <a:ext cx="416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BD97526-9660-4F93-A397-723647E15576}"/>
                    </a:ext>
                  </a:extLst>
                </p14:cNvPr>
                <p14:cNvContentPartPr/>
                <p14:nvPr/>
              </p14:nvContentPartPr>
              <p14:xfrm>
                <a:off x="10281217" y="4439648"/>
                <a:ext cx="368640" cy="250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BD97526-9660-4F93-A397-723647E1557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45217" y="4404008"/>
                  <a:ext cx="4402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55A8991-EFD8-45AA-81A5-3BF51BDBDF74}"/>
                    </a:ext>
                  </a:extLst>
                </p14:cNvPr>
                <p14:cNvContentPartPr/>
                <p14:nvPr/>
              </p14:nvContentPartPr>
              <p14:xfrm>
                <a:off x="7776697" y="5549888"/>
                <a:ext cx="72360" cy="521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55A8991-EFD8-45AA-81A5-3BF51BDBDF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41057" y="5513888"/>
                  <a:ext cx="14400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95B9A9-5272-4AD0-B34F-86C22DDF7A01}"/>
                    </a:ext>
                  </a:extLst>
                </p14:cNvPr>
                <p14:cNvContentPartPr/>
                <p14:nvPr/>
              </p14:nvContentPartPr>
              <p14:xfrm>
                <a:off x="7710817" y="5381408"/>
                <a:ext cx="394200" cy="301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95B9A9-5272-4AD0-B34F-86C22DDF7A0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74817" y="5345768"/>
                  <a:ext cx="4658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7DCD52-F6D7-41FA-8336-9515B1F1D246}"/>
                    </a:ext>
                  </a:extLst>
                </p14:cNvPr>
                <p14:cNvContentPartPr/>
                <p14:nvPr/>
              </p14:nvContentPartPr>
              <p14:xfrm>
                <a:off x="8208697" y="5225528"/>
                <a:ext cx="324720" cy="45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7DCD52-F6D7-41FA-8336-9515B1F1D2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72697" y="5189888"/>
                  <a:ext cx="3963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2201B1-389F-403B-814E-102A51B7063E}"/>
                    </a:ext>
                  </a:extLst>
                </p14:cNvPr>
                <p14:cNvContentPartPr/>
                <p14:nvPr/>
              </p14:nvContentPartPr>
              <p14:xfrm>
                <a:off x="8650417" y="5418848"/>
                <a:ext cx="203040" cy="248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2201B1-389F-403B-814E-102A51B706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14777" y="5383208"/>
                  <a:ext cx="2746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F4E016-8ABC-4BD8-8C64-91BA1548C888}"/>
                    </a:ext>
                  </a:extLst>
                </p14:cNvPr>
                <p14:cNvContentPartPr/>
                <p14:nvPr/>
              </p14:nvContentPartPr>
              <p14:xfrm>
                <a:off x="8970097" y="5390048"/>
                <a:ext cx="306000" cy="258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F4E016-8ABC-4BD8-8C64-91BA1548C88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34457" y="5354408"/>
                  <a:ext cx="3776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3E8AA1-B5BA-4733-800B-C9AD75A06403}"/>
                    </a:ext>
                  </a:extLst>
                </p14:cNvPr>
                <p14:cNvContentPartPr/>
                <p14:nvPr/>
              </p14:nvContentPartPr>
              <p14:xfrm>
                <a:off x="9445657" y="5412008"/>
                <a:ext cx="321120" cy="242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3E8AA1-B5BA-4733-800B-C9AD75A0640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10017" y="5376008"/>
                  <a:ext cx="39276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7EF52C8-B6CD-41AA-9855-2D8562FF99D6}"/>
                  </a:ext>
                </a:extLst>
              </p14:cNvPr>
              <p14:cNvContentPartPr/>
              <p14:nvPr/>
            </p14:nvContentPartPr>
            <p14:xfrm>
              <a:off x="10363297" y="5455568"/>
              <a:ext cx="31320" cy="15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7EF52C8-B6CD-41AA-9855-2D8562FF99D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327657" y="5419928"/>
                <a:ext cx="1029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86F0D6-5ED6-4E23-9A3B-6DA5364EB5F6}"/>
                  </a:ext>
                </a:extLst>
              </p14:cNvPr>
              <p14:cNvContentPartPr/>
              <p14:nvPr/>
            </p14:nvContentPartPr>
            <p14:xfrm>
              <a:off x="10723297" y="5458448"/>
              <a:ext cx="10440" cy="3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86F0D6-5ED6-4E23-9A3B-6DA5364EB5F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87657" y="5422808"/>
                <a:ext cx="82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C814843-F07C-4B61-94BA-CBD45B3529AF}"/>
                  </a:ext>
                </a:extLst>
              </p14:cNvPr>
              <p14:cNvContentPartPr/>
              <p14:nvPr/>
            </p14:nvContentPartPr>
            <p14:xfrm>
              <a:off x="10338817" y="5756168"/>
              <a:ext cx="410400" cy="140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C814843-F07C-4B61-94BA-CBD45B3529A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302817" y="5720168"/>
                <a:ext cx="482040" cy="21204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E5F339AE-404F-413D-B12F-4774DE261DBC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28965" y="1752771"/>
            <a:ext cx="4505318" cy="44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5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A6C298-39A2-4D55-8436-379BCAC3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email?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9723E-EF2C-48D4-9535-237F5EC4D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 you only have a hammer, everything seems to be a nail.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Werkzeug, Person, haltend, Hand enthält.&#10;&#10;Automatisch generierte Beschreibung">
            <a:extLst>
              <a:ext uri="{FF2B5EF4-FFF2-40B4-BE49-F238E27FC236}">
                <a16:creationId xmlns:a16="http://schemas.microsoft.com/office/drawing/2014/main" id="{480067CD-8FB5-48DC-85A1-DC673FD50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53822" y="909855"/>
            <a:ext cx="6553545" cy="50462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204462C-03F3-4803-8851-736A77C1285A}"/>
              </a:ext>
            </a:extLst>
          </p:cNvPr>
          <p:cNvSpPr txBox="1"/>
          <p:nvPr/>
        </p:nvSpPr>
        <p:spPr>
          <a:xfrm>
            <a:off x="9533900" y="6870700"/>
            <a:ext cx="265810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</a:rPr>
              <a:t>"</a:t>
            </a:r>
            <a:r>
              <a:rPr lang="en-US" sz="700" dirty="0">
                <a:solidFill>
                  <a:srgbClr val="FFFFFF"/>
                </a:solidFill>
                <a:hlinkClick r:id="rId3" tooltip="http://pngimg.com/download/388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</a:t>
            </a:r>
            <a:r>
              <a:rPr lang="en-US" sz="700" dirty="0" err="1">
                <a:solidFill>
                  <a:srgbClr val="FFFFFF"/>
                </a:solidFill>
                <a:hlinkClick r:id="rId3" tooltip="http://pngimg.com/download/388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Foto</a:t>
            </a:r>
            <a:r>
              <a:rPr lang="en-US" sz="700" dirty="0">
                <a:solidFill>
                  <a:srgbClr val="FFFFFF"/>
                </a:solidFill>
              </a:rPr>
              <a:t>" von </a:t>
            </a:r>
            <a:r>
              <a:rPr lang="en-US" sz="700" dirty="0" err="1">
                <a:solidFill>
                  <a:srgbClr val="FFFFFF"/>
                </a:solidFill>
              </a:rPr>
              <a:t>Unekannter</a:t>
            </a:r>
            <a:r>
              <a:rPr lang="en-US" sz="700" dirty="0">
                <a:solidFill>
                  <a:srgbClr val="FFFFFF"/>
                </a:solidFill>
              </a:rPr>
              <a:t> Autor </a:t>
            </a:r>
            <a:r>
              <a:rPr lang="en-US" sz="700" dirty="0" err="1">
                <a:solidFill>
                  <a:srgbClr val="FFFFFF"/>
                </a:solidFill>
              </a:rPr>
              <a:t>ist</a:t>
            </a:r>
            <a:r>
              <a:rPr lang="en-US" sz="700" dirty="0">
                <a:solidFill>
                  <a:srgbClr val="FFFFFF"/>
                </a:solidFill>
              </a:rPr>
              <a:t> </a:t>
            </a:r>
            <a:r>
              <a:rPr lang="en-US" sz="700" dirty="0" err="1">
                <a:solidFill>
                  <a:srgbClr val="FFFFFF"/>
                </a:solidFill>
              </a:rPr>
              <a:t>lizenziert</a:t>
            </a:r>
            <a:r>
              <a:rPr lang="en-US" sz="700" dirty="0">
                <a:solidFill>
                  <a:srgbClr val="FFFFFF"/>
                </a:solidFill>
              </a:rPr>
              <a:t> </a:t>
            </a:r>
            <a:r>
              <a:rPr lang="en-US" sz="700" dirty="0" err="1">
                <a:solidFill>
                  <a:srgbClr val="FFFFFF"/>
                </a:solidFill>
              </a:rPr>
              <a:t>gemäß</a:t>
            </a:r>
            <a:r>
              <a:rPr lang="en-US" sz="700" dirty="0">
                <a:solidFill>
                  <a:srgbClr val="FFFFFF"/>
                </a:solidFill>
              </a:rPr>
              <a:t>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5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EA324A-9D4D-4D63-A567-BC25AF1A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Email </a:t>
            </a:r>
            <a:r>
              <a:rPr lang="de-DE" err="1">
                <a:solidFill>
                  <a:srgbClr val="FFFFFF"/>
                </a:solidFill>
              </a:rPr>
              <a:t>is</a:t>
            </a:r>
            <a:r>
              <a:rPr lang="de-DE">
                <a:solidFill>
                  <a:srgbClr val="FFFFFF"/>
                </a:solidFill>
              </a:rPr>
              <a:t> 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(ab)-</a:t>
            </a:r>
            <a:r>
              <a:rPr lang="de-DE" err="1">
                <a:solidFill>
                  <a:srgbClr val="FFFFFF"/>
                </a:solidFill>
              </a:rPr>
              <a:t>used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as</a:t>
            </a:r>
            <a:r>
              <a:rPr lang="de-DE">
                <a:solidFill>
                  <a:srgbClr val="FFFFFF"/>
                </a:solidFill>
              </a:rPr>
              <a:t> a </a:t>
            </a:r>
            <a:r>
              <a:rPr lang="de-DE" err="1">
                <a:solidFill>
                  <a:srgbClr val="FFFFFF"/>
                </a:solidFill>
              </a:rPr>
              <a:t>tool</a:t>
            </a:r>
            <a:r>
              <a:rPr lang="de-DE">
                <a:solidFill>
                  <a:srgbClr val="FFFFFF"/>
                </a:solidFill>
              </a:rPr>
              <a:t> for 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D5531878-0C0E-4661-B98A-B1415AE0BF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03475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004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0AA14F-1F3B-471E-8D38-71FC7827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Which </a:t>
            </a:r>
            <a:r>
              <a:rPr lang="de-DE" err="1">
                <a:solidFill>
                  <a:srgbClr val="FFFFFF"/>
                </a:solidFill>
              </a:rPr>
              <a:t>causes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some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serious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issues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2CFBDD9-BBA7-4A0C-BD0A-675FAAA46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54689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4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FCAF-B62C-4B53-824D-B286ACA4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Where</a:t>
            </a:r>
            <a:r>
              <a:rPr lang="de-DE"/>
              <a:t> do </a:t>
            </a:r>
            <a:r>
              <a:rPr lang="de-DE" err="1"/>
              <a:t>we</a:t>
            </a:r>
            <a:r>
              <a:rPr lang="de-DE"/>
              <a:t> save that </a:t>
            </a:r>
            <a:r>
              <a:rPr lang="de-DE" err="1"/>
              <a:t>file</a:t>
            </a:r>
            <a:r>
              <a:rPr lang="de-DE"/>
              <a:t>?</a:t>
            </a:r>
            <a:endParaRPr lang="en-US"/>
          </a:p>
        </p:txBody>
      </p:sp>
      <p:pic>
        <p:nvPicPr>
          <p:cNvPr id="5" name="Content Placeholder 4" descr="Open folder">
            <a:extLst>
              <a:ext uri="{FF2B5EF4-FFF2-40B4-BE49-F238E27FC236}">
                <a16:creationId xmlns:a16="http://schemas.microsoft.com/office/drawing/2014/main" id="{0BCEA330-695C-437F-BC70-11500A040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66133"/>
            <a:ext cx="914400" cy="914400"/>
          </a:xfrm>
        </p:spPr>
      </p:pic>
      <p:pic>
        <p:nvPicPr>
          <p:cNvPr id="6" name="Content Placeholder 4" descr="Open folder">
            <a:extLst>
              <a:ext uri="{FF2B5EF4-FFF2-40B4-BE49-F238E27FC236}">
                <a16:creationId xmlns:a16="http://schemas.microsoft.com/office/drawing/2014/main" id="{F47F6DE5-0C7A-41CA-AC3D-C303EFD02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350417"/>
            <a:ext cx="914400" cy="914400"/>
          </a:xfrm>
          <a:prstGeom prst="rect">
            <a:avLst/>
          </a:prstGeom>
        </p:spPr>
      </p:pic>
      <p:pic>
        <p:nvPicPr>
          <p:cNvPr id="7" name="Content Placeholder 4" descr="Open folder">
            <a:extLst>
              <a:ext uri="{FF2B5EF4-FFF2-40B4-BE49-F238E27FC236}">
                <a16:creationId xmlns:a16="http://schemas.microsoft.com/office/drawing/2014/main" id="{B835E076-7145-41F8-BB52-989FBCABF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907" y="340827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019AC-A8AB-49E5-83FB-EBFA6662EBA1}"/>
              </a:ext>
            </a:extLst>
          </p:cNvPr>
          <p:cNvSpPr txBox="1"/>
          <p:nvPr/>
        </p:nvSpPr>
        <p:spPr>
          <a:xfrm>
            <a:off x="1743307" y="2738667"/>
            <a:ext cx="495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Project </a:t>
            </a:r>
            <a:r>
              <a:rPr lang="de-DE" err="1"/>
              <a:t>Deathstar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2AC2B-0CA4-47D9-A82B-19C4D31A5FF6}"/>
              </a:ext>
            </a:extLst>
          </p:cNvPr>
          <p:cNvSpPr txBox="1"/>
          <p:nvPr/>
        </p:nvSpPr>
        <p:spPr>
          <a:xfrm>
            <a:off x="1743306" y="3686049"/>
            <a:ext cx="495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Presentations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45C25-FD7F-4E35-A883-F86DE3FCC3B1}"/>
              </a:ext>
            </a:extLst>
          </p:cNvPr>
          <p:cNvSpPr txBox="1"/>
          <p:nvPr/>
        </p:nvSpPr>
        <p:spPr>
          <a:xfrm>
            <a:off x="1752600" y="4622951"/>
            <a:ext cx="495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Drafts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E422-69F5-41CD-A78F-5F1D9732B19E}"/>
              </a:ext>
            </a:extLst>
          </p:cNvPr>
          <p:cNvSpPr txBox="1"/>
          <p:nvPr/>
        </p:nvSpPr>
        <p:spPr>
          <a:xfrm>
            <a:off x="4047068" y="2063278"/>
            <a:ext cx="33415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Story: </a:t>
            </a:r>
          </a:p>
          <a:p>
            <a:r>
              <a:rPr lang="de-DE" sz="3200" dirty="0"/>
              <a:t>I </a:t>
            </a:r>
            <a:r>
              <a:rPr lang="de-DE" sz="3200" dirty="0" err="1"/>
              <a:t>want</a:t>
            </a:r>
            <a:r>
              <a:rPr lang="de-DE" sz="3200" dirty="0"/>
              <a:t> to save a non-final </a:t>
            </a:r>
            <a:r>
              <a:rPr lang="de-DE" sz="3200" dirty="0" err="1"/>
              <a:t>version</a:t>
            </a:r>
            <a:r>
              <a:rPr lang="de-DE" sz="3200" dirty="0"/>
              <a:t> of a .</a:t>
            </a:r>
            <a:r>
              <a:rPr lang="de-DE" sz="3200" dirty="0" err="1"/>
              <a:t>pptx</a:t>
            </a:r>
            <a:r>
              <a:rPr lang="de-DE" sz="3200" dirty="0"/>
              <a:t> </a:t>
            </a:r>
            <a:r>
              <a:rPr lang="de-DE" sz="3200" dirty="0" err="1"/>
              <a:t>file</a:t>
            </a:r>
            <a:r>
              <a:rPr lang="de-DE" sz="3200" dirty="0"/>
              <a:t>, which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related</a:t>
            </a:r>
            <a:r>
              <a:rPr lang="de-DE" sz="3200" dirty="0"/>
              <a:t> to my Project </a:t>
            </a:r>
            <a:r>
              <a:rPr lang="de-DE" sz="3200" dirty="0" err="1"/>
              <a:t>Deathstar</a:t>
            </a:r>
            <a:r>
              <a:rPr lang="de-DE" sz="3200" dirty="0"/>
              <a:t>. 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88AB7-7731-4DC9-AA45-01D4A59CB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405" y="2466133"/>
            <a:ext cx="2982628" cy="29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7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F7609-1B92-467B-926E-48F232C2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Metadata</a:t>
            </a:r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2E1799-56C3-4D16-B5A2-736C1021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79" y="2452446"/>
            <a:ext cx="8134445" cy="55442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6BC00A-420C-4172-916C-327EFA1A47CF}"/>
              </a:ext>
            </a:extLst>
          </p:cNvPr>
          <p:cNvSpPr txBox="1"/>
          <p:nvPr/>
        </p:nvSpPr>
        <p:spPr>
          <a:xfrm>
            <a:off x="5464264" y="4163981"/>
            <a:ext cx="1680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/>
              <a:t>vs.</a:t>
            </a:r>
            <a:endParaRPr lang="en-US" sz="4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50D50E4-C3CB-4F29-AEAF-3255A6F3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1" y="5359464"/>
            <a:ext cx="11121655" cy="1093535"/>
          </a:xfrm>
          <a:prstGeom prst="rect">
            <a:avLst/>
          </a:prstGeom>
        </p:spPr>
      </p:pic>
      <p:sp>
        <p:nvSpPr>
          <p:cNvPr id="107" name="Sprechblase: rechteckig mit abgerundeten Ecken 106">
            <a:extLst>
              <a:ext uri="{FF2B5EF4-FFF2-40B4-BE49-F238E27FC236}">
                <a16:creationId xmlns:a16="http://schemas.microsoft.com/office/drawing/2014/main" id="{C5640256-98C0-4F72-BD17-E821F4E5B429}"/>
              </a:ext>
            </a:extLst>
          </p:cNvPr>
          <p:cNvSpPr/>
          <p:nvPr/>
        </p:nvSpPr>
        <p:spPr>
          <a:xfrm>
            <a:off x="1628034" y="1626524"/>
            <a:ext cx="1346601" cy="676978"/>
          </a:xfrm>
          <a:prstGeom prst="wedgeRoundRectCallout">
            <a:avLst>
              <a:gd name="adj1" fmla="val 43718"/>
              <a:gd name="adj2" fmla="val 86680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modified</a:t>
            </a:r>
          </a:p>
        </p:txBody>
      </p:sp>
      <p:sp>
        <p:nvSpPr>
          <p:cNvPr id="108" name="Sprechblase: rechteckig mit abgerundeten Ecken 107">
            <a:extLst>
              <a:ext uri="{FF2B5EF4-FFF2-40B4-BE49-F238E27FC236}">
                <a16:creationId xmlns:a16="http://schemas.microsoft.com/office/drawing/2014/main" id="{2A752D24-1D38-40F2-9D2A-CECB9A2CA4AB}"/>
              </a:ext>
            </a:extLst>
          </p:cNvPr>
          <p:cNvSpPr/>
          <p:nvPr/>
        </p:nvSpPr>
        <p:spPr>
          <a:xfrm>
            <a:off x="7391000" y="1621449"/>
            <a:ext cx="1346601" cy="676978"/>
          </a:xfrm>
          <a:prstGeom prst="wedgeRoundRectCallout">
            <a:avLst>
              <a:gd name="adj1" fmla="val -53947"/>
              <a:gd name="adj2" fmla="val 111693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modified by</a:t>
            </a:r>
          </a:p>
        </p:txBody>
      </p:sp>
      <p:sp>
        <p:nvSpPr>
          <p:cNvPr id="109" name="Sprechblase: rechteckig mit abgerundeten Ecken 108">
            <a:extLst>
              <a:ext uri="{FF2B5EF4-FFF2-40B4-BE49-F238E27FC236}">
                <a16:creationId xmlns:a16="http://schemas.microsoft.com/office/drawing/2014/main" id="{FA00B3D6-B933-4713-9D7A-D1C216683B29}"/>
              </a:ext>
            </a:extLst>
          </p:cNvPr>
          <p:cNvSpPr/>
          <p:nvPr/>
        </p:nvSpPr>
        <p:spPr>
          <a:xfrm>
            <a:off x="3592289" y="3422368"/>
            <a:ext cx="1346601" cy="676978"/>
          </a:xfrm>
          <a:prstGeom prst="wedgeRoundRectCallout">
            <a:avLst>
              <a:gd name="adj1" fmla="val -9935"/>
              <a:gd name="adj2" fmla="val -112591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 name</a:t>
            </a:r>
          </a:p>
        </p:txBody>
      </p:sp>
      <p:sp>
        <p:nvSpPr>
          <p:cNvPr id="110" name="Sprechblase: rechteckig mit abgerundeten Ecken 109">
            <a:extLst>
              <a:ext uri="{FF2B5EF4-FFF2-40B4-BE49-F238E27FC236}">
                <a16:creationId xmlns:a16="http://schemas.microsoft.com/office/drawing/2014/main" id="{64CD3F1B-B290-44DA-9D1D-B587F18F7946}"/>
              </a:ext>
            </a:extLst>
          </p:cNvPr>
          <p:cNvSpPr/>
          <p:nvPr/>
        </p:nvSpPr>
        <p:spPr>
          <a:xfrm>
            <a:off x="5269492" y="1621449"/>
            <a:ext cx="1346601" cy="676978"/>
          </a:xfrm>
          <a:prstGeom prst="wedgeRoundRectCallout">
            <a:avLst>
              <a:gd name="adj1" fmla="val 26532"/>
              <a:gd name="adj2" fmla="val 110859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file name</a:t>
            </a:r>
          </a:p>
        </p:txBody>
      </p:sp>
      <p:sp>
        <p:nvSpPr>
          <p:cNvPr id="111" name="Sprechblase: rechteckig mit abgerundeten Ecken 110">
            <a:extLst>
              <a:ext uri="{FF2B5EF4-FFF2-40B4-BE49-F238E27FC236}">
                <a16:creationId xmlns:a16="http://schemas.microsoft.com/office/drawing/2014/main" id="{D331E1AC-69AB-4B46-A1BC-2692E564825F}"/>
              </a:ext>
            </a:extLst>
          </p:cNvPr>
          <p:cNvSpPr/>
          <p:nvPr/>
        </p:nvSpPr>
        <p:spPr>
          <a:xfrm>
            <a:off x="6962021" y="3422368"/>
            <a:ext cx="1346601" cy="676978"/>
          </a:xfrm>
          <a:prstGeom prst="wedgeRoundRectCallout">
            <a:avLst>
              <a:gd name="adj1" fmla="val 25275"/>
              <a:gd name="adj2" fmla="val -125098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Version</a:t>
            </a:r>
          </a:p>
        </p:txBody>
      </p:sp>
      <p:sp>
        <p:nvSpPr>
          <p:cNvPr id="112" name="Sprechblase: rechteckig mit abgerundeten Ecken 111">
            <a:extLst>
              <a:ext uri="{FF2B5EF4-FFF2-40B4-BE49-F238E27FC236}">
                <a16:creationId xmlns:a16="http://schemas.microsoft.com/office/drawing/2014/main" id="{D002933A-1377-44FE-BA23-A43385E0B6B1}"/>
              </a:ext>
            </a:extLst>
          </p:cNvPr>
          <p:cNvSpPr/>
          <p:nvPr/>
        </p:nvSpPr>
        <p:spPr>
          <a:xfrm>
            <a:off x="8511143" y="3430139"/>
            <a:ext cx="1598057" cy="676978"/>
          </a:xfrm>
          <a:prstGeom prst="wedgeRoundRectCallout">
            <a:avLst>
              <a:gd name="adj1" fmla="val -47132"/>
              <a:gd name="adj2" fmla="val -128433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Some random </a:t>
            </a:r>
            <a:r>
              <a:rPr lang="en-US" err="1"/>
              <a:t>bullsh</a:t>
            </a:r>
            <a:r>
              <a:rPr lang="de-DE"/>
              <a:t>*t</a:t>
            </a:r>
            <a:endParaRPr lang="en-US"/>
          </a:p>
        </p:txBody>
      </p:sp>
      <p:sp>
        <p:nvSpPr>
          <p:cNvPr id="113" name="Sprechblase: rechteckig mit abgerundeten Ecken 112">
            <a:extLst>
              <a:ext uri="{FF2B5EF4-FFF2-40B4-BE49-F238E27FC236}">
                <a16:creationId xmlns:a16="http://schemas.microsoft.com/office/drawing/2014/main" id="{9C51B493-FE6D-46B4-9CE4-63E02AFEBA66}"/>
              </a:ext>
            </a:extLst>
          </p:cNvPr>
          <p:cNvSpPr/>
          <p:nvPr/>
        </p:nvSpPr>
        <p:spPr>
          <a:xfrm>
            <a:off x="9163354" y="1637465"/>
            <a:ext cx="1346601" cy="644946"/>
          </a:xfrm>
          <a:prstGeom prst="wedgeRoundRectCallout">
            <a:avLst>
              <a:gd name="adj1" fmla="val -53528"/>
              <a:gd name="adj2" fmla="val 120828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Status</a:t>
            </a:r>
            <a:endParaRPr lang="en-US"/>
          </a:p>
        </p:txBody>
      </p:sp>
      <p:pic>
        <p:nvPicPr>
          <p:cNvPr id="5" name="Grafik 4" descr="Filter">
            <a:extLst>
              <a:ext uri="{FF2B5EF4-FFF2-40B4-BE49-F238E27FC236}">
                <a16:creationId xmlns:a16="http://schemas.microsoft.com/office/drawing/2014/main" id="{70E42BE0-4DB4-4A23-93BA-0C2CA9810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0109" y="5180995"/>
            <a:ext cx="431225" cy="431225"/>
          </a:xfrm>
          <a:prstGeom prst="rect">
            <a:avLst/>
          </a:prstGeom>
        </p:spPr>
      </p:pic>
      <p:pic>
        <p:nvPicPr>
          <p:cNvPr id="15" name="Grafik 14" descr="Filter">
            <a:extLst>
              <a:ext uri="{FF2B5EF4-FFF2-40B4-BE49-F238E27FC236}">
                <a16:creationId xmlns:a16="http://schemas.microsoft.com/office/drawing/2014/main" id="{FE623107-1328-4A60-8544-22B4E0C78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6676" y="5180995"/>
            <a:ext cx="431225" cy="431225"/>
          </a:xfrm>
          <a:prstGeom prst="rect">
            <a:avLst/>
          </a:prstGeom>
        </p:spPr>
      </p:pic>
      <p:pic>
        <p:nvPicPr>
          <p:cNvPr id="16" name="Grafik 15" descr="Filter">
            <a:extLst>
              <a:ext uri="{FF2B5EF4-FFF2-40B4-BE49-F238E27FC236}">
                <a16:creationId xmlns:a16="http://schemas.microsoft.com/office/drawing/2014/main" id="{179CB702-6D2E-4D2A-A4D0-7A1CC6C45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6589" y="5180995"/>
            <a:ext cx="431225" cy="431225"/>
          </a:xfrm>
          <a:prstGeom prst="rect">
            <a:avLst/>
          </a:prstGeom>
        </p:spPr>
      </p:pic>
      <p:pic>
        <p:nvPicPr>
          <p:cNvPr id="17" name="Grafik 16" descr="Filter">
            <a:extLst>
              <a:ext uri="{FF2B5EF4-FFF2-40B4-BE49-F238E27FC236}">
                <a16:creationId xmlns:a16="http://schemas.microsoft.com/office/drawing/2014/main" id="{A6F2AC61-32B9-4E55-95DD-0D19AFEDF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1988" y="5180995"/>
            <a:ext cx="431225" cy="431225"/>
          </a:xfrm>
          <a:prstGeom prst="rect">
            <a:avLst/>
          </a:prstGeom>
        </p:spPr>
      </p:pic>
      <p:pic>
        <p:nvPicPr>
          <p:cNvPr id="18" name="Grafik 17" descr="Filter">
            <a:extLst>
              <a:ext uri="{FF2B5EF4-FFF2-40B4-BE49-F238E27FC236}">
                <a16:creationId xmlns:a16="http://schemas.microsoft.com/office/drawing/2014/main" id="{5E327768-CC7F-48D2-B8CE-B02175345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4920" y="5180995"/>
            <a:ext cx="431225" cy="431225"/>
          </a:xfrm>
          <a:prstGeom prst="rect">
            <a:avLst/>
          </a:prstGeom>
        </p:spPr>
      </p:pic>
      <p:pic>
        <p:nvPicPr>
          <p:cNvPr id="19" name="Grafik 18" descr="Filter">
            <a:extLst>
              <a:ext uri="{FF2B5EF4-FFF2-40B4-BE49-F238E27FC236}">
                <a16:creationId xmlns:a16="http://schemas.microsoft.com/office/drawing/2014/main" id="{B914030A-C36B-4D80-9C1E-77987E810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749" y="5180995"/>
            <a:ext cx="431225" cy="43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8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F11328DA162B447A9B4AEE56E90D6D0" ma:contentTypeVersion="11" ma:contentTypeDescription="Ein neues Dokument erstellen." ma:contentTypeScope="" ma:versionID="b6e11ae507ca6f2956cd6aa86c05c41a">
  <xsd:schema xmlns:xsd="http://www.w3.org/2001/XMLSchema" xmlns:xs="http://www.w3.org/2001/XMLSchema" xmlns:p="http://schemas.microsoft.com/office/2006/metadata/properties" xmlns:ns3="977ffb03-2e75-4e5f-93fd-b8c0d4ab8fb9" xmlns:ns4="26cd3779-6751-4514-bec1-8ad328293d8b" targetNamespace="http://schemas.microsoft.com/office/2006/metadata/properties" ma:root="true" ma:fieldsID="59431430ddcd22de738cb161ecb5363a" ns3:_="" ns4:_="">
    <xsd:import namespace="977ffb03-2e75-4e5f-93fd-b8c0d4ab8fb9"/>
    <xsd:import namespace="26cd3779-6751-4514-bec1-8ad328293d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ffb03-2e75-4e5f-93fd-b8c0d4ab8f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d3779-6751-4514-bec1-8ad328293d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75D7E3-B0CE-4D58-BBEA-A298AB36B6B5}">
  <ds:schemaRefs>
    <ds:schemaRef ds:uri="26cd3779-6751-4514-bec1-8ad328293d8b"/>
    <ds:schemaRef ds:uri="http://purl.org/dc/terms/"/>
    <ds:schemaRef ds:uri="977ffb03-2e75-4e5f-93fd-b8c0d4ab8fb9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496F385-2A08-4212-A6A7-2964A29700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0A2C5D-ADBA-4936-AE68-63F7F12E33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ffb03-2e75-4e5f-93fd-b8c0d4ab8fb9"/>
    <ds:schemaRef ds:uri="26cd3779-6751-4514-bec1-8ad328293d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Office PowerPoint</Application>
  <PresentationFormat>Widescreen</PresentationFormat>
  <Paragraphs>97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How to inspire users to unstick from Email</vt:lpstr>
      <vt:lpstr>PowerPoint Presentation</vt:lpstr>
      <vt:lpstr>About Luise Freese</vt:lpstr>
      <vt:lpstr>You want the slides? You‘ll get the slides!</vt:lpstr>
      <vt:lpstr>What is email? </vt:lpstr>
      <vt:lpstr>Email is  (ab)-used as a tool for </vt:lpstr>
      <vt:lpstr>Which causes some serious issues</vt:lpstr>
      <vt:lpstr>Where do we save that file?</vt:lpstr>
      <vt:lpstr>Metadata</vt:lpstr>
      <vt:lpstr>What if our employees not only had a hammer?</vt:lpstr>
      <vt:lpstr>Outlook – my wishlist</vt:lpstr>
      <vt:lpstr>How to deal with email</vt:lpstr>
      <vt:lpstr>Planner &amp; To-Do</vt:lpstr>
      <vt:lpstr>Tip No. 1: Task management</vt:lpstr>
      <vt:lpstr>What do you get by creating a Planner plan?</vt:lpstr>
      <vt:lpstr>PowerPoint Presentation</vt:lpstr>
      <vt:lpstr>PowerPoint Presentation</vt:lpstr>
      <vt:lpstr>Tip No 2: Document management</vt:lpstr>
      <vt:lpstr>Tip No. 3: Discussion:  Microsoft Teams as secure workplace</vt:lpstr>
      <vt:lpstr>Our (basic) Modern Workplace Toolbox</vt:lpstr>
      <vt:lpstr>Summary</vt:lpstr>
      <vt:lpstr>http://spsbe.be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inspire users to unstick from Email</dc:title>
  <dc:creator>Luise Freese</dc:creator>
  <cp:lastModifiedBy>Luise Freese</cp:lastModifiedBy>
  <cp:revision>1</cp:revision>
  <dcterms:created xsi:type="dcterms:W3CDTF">2019-10-19T09:28:32Z</dcterms:created>
  <dcterms:modified xsi:type="dcterms:W3CDTF">2019-10-24T10:53:57Z</dcterms:modified>
</cp:coreProperties>
</file>